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1" r:id="rId1"/>
    <p:sldMasterId id="2147483672" r:id="rId2"/>
  </p:sldMasterIdLst>
  <p:notesMasterIdLst>
    <p:notesMasterId r:id="rId18"/>
  </p:notesMasterIdLst>
  <p:sldIdLst>
    <p:sldId id="280" r:id="rId3"/>
    <p:sldId id="272" r:id="rId4"/>
    <p:sldId id="274" r:id="rId5"/>
    <p:sldId id="275" r:id="rId6"/>
    <p:sldId id="276" r:id="rId7"/>
    <p:sldId id="277" r:id="rId8"/>
    <p:sldId id="278" r:id="rId9"/>
    <p:sldId id="262" r:id="rId10"/>
    <p:sldId id="263" r:id="rId11"/>
    <p:sldId id="264" r:id="rId12"/>
    <p:sldId id="265" r:id="rId13"/>
    <p:sldId id="266" r:id="rId14"/>
    <p:sldId id="267" r:id="rId15"/>
    <p:sldId id="279" r:id="rId16"/>
    <p:sldId id="270" r:id="rId17"/>
  </p:sldIdLst>
  <p:sldSz cx="10691813" cy="7559675"/>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381">
          <p15:clr>
            <a:srgbClr val="747775"/>
          </p15:clr>
        </p15:guide>
        <p15:guide id="2" pos="33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B264"/>
    <a:srgbClr val="F28D48"/>
    <a:srgbClr val="EB9D68"/>
    <a:srgbClr val="E6E6E6"/>
    <a:srgbClr val="FFABAB"/>
    <a:srgbClr val="FF3B3B"/>
    <a:srgbClr val="C5E0B4"/>
    <a:srgbClr val="80C535"/>
    <a:srgbClr val="EEB500"/>
    <a:srgbClr val="FFEEB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90" autoAdjust="0"/>
    <p:restoredTop sz="68203" autoAdjust="0"/>
  </p:normalViewPr>
  <p:slideViewPr>
    <p:cSldViewPr snapToGrid="0">
      <p:cViewPr varScale="1">
        <p:scale>
          <a:sx n="49" d="100"/>
          <a:sy n="49" d="100"/>
        </p:scale>
        <p:origin x="2160" y="67"/>
      </p:cViewPr>
      <p:guideLst>
        <p:guide orient="horz" pos="2381"/>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004515" y="685800"/>
            <a:ext cx="48495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dirty="0"/>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BIZ UDPゴシック" panose="020B0400000000000000" pitchFamily="50" charset="-128"/>
        <a:ea typeface="BIZ UDPゴシック" panose="020B0400000000000000" pitchFamily="50" charset="-128"/>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g31cd3a713af_0_0: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8" name="Google Shape;308;g31cd3a713af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ja-JP"/>
              <a:t>表紙１</a:t>
            </a:r>
            <a:endParaRPr/>
          </a:p>
        </p:txBody>
      </p:sp>
      <p:sp>
        <p:nvSpPr>
          <p:cNvPr id="309" name="Google Shape;309;g31cd3a713af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tLang="ja-JP"/>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32f278d61d1_0_88: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32f278d61d1_0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ja" dirty="0"/>
              <a:t>人生にはいろいろな場面で自分が選ばなければいけません。</a:t>
            </a:r>
            <a:endParaRPr dirty="0"/>
          </a:p>
          <a:p>
            <a:pPr marL="0" lvl="0" indent="0" algn="l" rtl="0">
              <a:spcBef>
                <a:spcPts val="0"/>
              </a:spcBef>
              <a:spcAft>
                <a:spcPts val="0"/>
              </a:spcAft>
              <a:buClr>
                <a:schemeClr val="dk1"/>
              </a:buClr>
              <a:buSzPts val="1100"/>
              <a:buFont typeface="Arial"/>
              <a:buNone/>
            </a:pPr>
            <a:r>
              <a:rPr lang="ja" dirty="0"/>
              <a:t>もちろん、消費、浪費、投資の選択を間違えることもあります。</a:t>
            </a:r>
            <a:endParaRPr dirty="0"/>
          </a:p>
          <a:p>
            <a:pPr marL="0" lvl="0" indent="0" algn="l" rtl="0">
              <a:spcBef>
                <a:spcPts val="0"/>
              </a:spcBef>
              <a:spcAft>
                <a:spcPts val="0"/>
              </a:spcAft>
              <a:buClr>
                <a:schemeClr val="dk1"/>
              </a:buClr>
              <a:buSzPts val="1100"/>
              <a:buFont typeface="Arial"/>
              <a:buNone/>
            </a:pPr>
            <a:r>
              <a:rPr lang="ja" dirty="0"/>
              <a:t>失敗することもある。</a:t>
            </a:r>
            <a:endParaRPr dirty="0"/>
          </a:p>
          <a:p>
            <a:pPr marL="0" lvl="0" indent="0" algn="l" rtl="0">
              <a:spcBef>
                <a:spcPts val="0"/>
              </a:spcBef>
              <a:spcAft>
                <a:spcPts val="0"/>
              </a:spcAft>
              <a:buClr>
                <a:schemeClr val="dk1"/>
              </a:buClr>
              <a:buSzPts val="1100"/>
              <a:buFont typeface="Arial"/>
              <a:buNone/>
            </a:pPr>
            <a:r>
              <a:rPr lang="ja" dirty="0"/>
              <a:t>だけど、それでいいんです。</a:t>
            </a:r>
            <a:endParaRPr dirty="0"/>
          </a:p>
          <a:p>
            <a:pPr marL="0" lvl="0" indent="0" algn="l" rtl="0">
              <a:spcBef>
                <a:spcPts val="0"/>
              </a:spcBef>
              <a:spcAft>
                <a:spcPts val="0"/>
              </a:spcAft>
              <a:buClr>
                <a:schemeClr val="dk1"/>
              </a:buClr>
              <a:buSzPts val="1100"/>
              <a:buFont typeface="Arial"/>
              <a:buNone/>
            </a:pPr>
            <a:r>
              <a:rPr lang="ja" dirty="0"/>
              <a:t>失敗から学ぶことがたくさんあります。</a:t>
            </a:r>
            <a:endParaRPr dirty="0"/>
          </a:p>
          <a:p>
            <a:pPr marL="0" lvl="0" indent="0" algn="l" rtl="0">
              <a:spcBef>
                <a:spcPts val="0"/>
              </a:spcBef>
              <a:spcAft>
                <a:spcPts val="0"/>
              </a:spcAft>
              <a:buClr>
                <a:schemeClr val="dk1"/>
              </a:buClr>
              <a:buSzPts val="1100"/>
              <a:buFont typeface="Arial"/>
              <a:buNone/>
            </a:pPr>
            <a:r>
              <a:rPr lang="ja" dirty="0"/>
              <a:t>失敗を糧にして、次に活かせばいい。</a:t>
            </a:r>
            <a:endParaRPr dirty="0"/>
          </a:p>
          <a:p>
            <a:pPr marL="0" lvl="0" indent="0" algn="l" rtl="0">
              <a:spcBef>
                <a:spcPts val="0"/>
              </a:spcBef>
              <a:spcAft>
                <a:spcPts val="0"/>
              </a:spcAft>
              <a:buNone/>
            </a:pPr>
            <a:r>
              <a:rPr lang="ja" dirty="0"/>
              <a:t>人生は、選択の連続です。</a:t>
            </a:r>
            <a:endParaRPr dirty="0"/>
          </a:p>
          <a:p>
            <a:pPr marL="0" lvl="0" indent="0" algn="l" rtl="0">
              <a:spcBef>
                <a:spcPts val="0"/>
              </a:spcBef>
              <a:spcAft>
                <a:spcPts val="0"/>
              </a:spcAft>
              <a:buNone/>
            </a:pPr>
            <a:r>
              <a:rPr lang="ja" dirty="0"/>
              <a:t>小さい頃から毎日小さな選択の積み重ねをすることで、それを意識する、しないでは大きく変わります。</a:t>
            </a:r>
            <a:endParaRPr dirty="0"/>
          </a:p>
          <a:p>
            <a:pPr marL="0" lvl="0" indent="0" algn="l" rtl="0">
              <a:spcBef>
                <a:spcPts val="0"/>
              </a:spcBef>
              <a:spcAft>
                <a:spcPts val="0"/>
              </a:spcAft>
              <a:buNone/>
            </a:pPr>
            <a:r>
              <a:rPr lang="ja" dirty="0"/>
              <a:t>小さい頃から繰り返すことで、貯める力、使う力を養うことができます。</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ja" dirty="0"/>
              <a:t>ぜひ実践してみてください。</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2a4a385b4cf_0_38:notes"/>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1" name="Google Shape;231;g2a4a385b4cf_0_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ja" dirty="0"/>
              <a:t>そして貯める力を伸ばすためにまず必要なことは入ってきたお金を使って余った分を貯金するのではなく、最初に必要分貯金して使う</a:t>
            </a:r>
            <a:endParaRPr dirty="0"/>
          </a:p>
        </p:txBody>
      </p:sp>
      <p:sp>
        <p:nvSpPr>
          <p:cNvPr id="232" name="Google Shape;232;g2a4a385b4cf_0_3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
                <a:latin typeface="BIZ UDPゴシック" panose="020B0400000000000000" pitchFamily="50" charset="-128"/>
                <a:ea typeface="BIZ UDPゴシック" panose="020B0400000000000000" pitchFamily="50" charset="-128"/>
              </a:rPr>
              <a:t>11</a:t>
            </a:fld>
            <a:endParaRPr dirty="0">
              <a:latin typeface="BIZ UDPゴシック" panose="020B0400000000000000" pitchFamily="50" charset="-128"/>
              <a:ea typeface="BIZ UDPゴシック" panose="020B0400000000000000" pitchFamily="50"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g2a4a385b4cf_0_76:notes"/>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8" name="Google Shape;248;g2a4a385b4cf_0_7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100"/>
              <a:buNone/>
            </a:pPr>
            <a:r>
              <a:rPr lang="ja" dirty="0"/>
              <a:t>じゃあ必要貯金はどれくらい？</a:t>
            </a:r>
            <a:endParaRPr dirty="0"/>
          </a:p>
          <a:p>
            <a:pPr marL="0" lvl="0" indent="0" algn="l" rtl="0">
              <a:spcBef>
                <a:spcPts val="0"/>
              </a:spcBef>
              <a:spcAft>
                <a:spcPts val="0"/>
              </a:spcAft>
              <a:buSzPts val="1100"/>
              <a:buNone/>
            </a:pPr>
            <a:r>
              <a:rPr lang="ja" dirty="0"/>
              <a:t>この３つに分けて、合計額で考えてみよう。</a:t>
            </a:r>
            <a:endParaRPr dirty="0"/>
          </a:p>
          <a:p>
            <a:pPr marL="0" lvl="0" indent="0" algn="l" rtl="0">
              <a:spcBef>
                <a:spcPts val="0"/>
              </a:spcBef>
              <a:spcAft>
                <a:spcPts val="0"/>
              </a:spcAft>
              <a:buSzPts val="1100"/>
              <a:buNone/>
            </a:pPr>
            <a:r>
              <a:rPr lang="ja" dirty="0"/>
              <a:t>１つめはもしものときのため、日常で足りなかったりしたとき用。</a:t>
            </a:r>
            <a:endParaRPr dirty="0"/>
          </a:p>
          <a:p>
            <a:pPr marL="0" lvl="0" indent="0" algn="l" rtl="0">
              <a:spcBef>
                <a:spcPts val="0"/>
              </a:spcBef>
              <a:spcAft>
                <a:spcPts val="0"/>
              </a:spcAft>
              <a:buSzPts val="1100"/>
              <a:buNone/>
            </a:pPr>
            <a:r>
              <a:rPr lang="ja" dirty="0"/>
              <a:t>２つ目はかいたいものの目標設定しながら日々どれだけ貯金しようか。ゲームソフト欲しいな、バットほしいな、自転車欲しいな</a:t>
            </a:r>
            <a:endParaRPr dirty="0"/>
          </a:p>
          <a:p>
            <a:pPr marL="0" lvl="0" indent="0" algn="l" rtl="0">
              <a:spcBef>
                <a:spcPts val="0"/>
              </a:spcBef>
              <a:spcAft>
                <a:spcPts val="0"/>
              </a:spcAft>
              <a:buSzPts val="1100"/>
              <a:buNone/>
            </a:pPr>
            <a:r>
              <a:rPr lang="ja" dirty="0"/>
              <a:t>３つ目は人のため、プレゼントや寄付。人のためは貯めても使っても幸福感に繋がる</a:t>
            </a:r>
            <a:endParaRPr dirty="0"/>
          </a:p>
          <a:p>
            <a:pPr marL="0" lvl="0" indent="0" algn="l" rtl="0">
              <a:spcBef>
                <a:spcPts val="0"/>
              </a:spcBef>
              <a:spcAft>
                <a:spcPts val="0"/>
              </a:spcAft>
              <a:buClr>
                <a:schemeClr val="dk1"/>
              </a:buClr>
              <a:buSzPts val="1100"/>
              <a:buFont typeface="Arial"/>
              <a:buNone/>
            </a:pPr>
            <a:endParaRPr dirty="0"/>
          </a:p>
          <a:p>
            <a:pPr marL="0" lvl="0" indent="0" algn="l" rtl="0">
              <a:spcBef>
                <a:spcPts val="0"/>
              </a:spcBef>
              <a:spcAft>
                <a:spcPts val="0"/>
              </a:spcAft>
              <a:buClr>
                <a:schemeClr val="dk1"/>
              </a:buClr>
              <a:buSzPts val="1100"/>
              <a:buFont typeface="Arial"/>
              <a:buNone/>
            </a:pPr>
            <a:endParaRPr dirty="0"/>
          </a:p>
        </p:txBody>
      </p:sp>
      <p:sp>
        <p:nvSpPr>
          <p:cNvPr id="249" name="Google Shape;249;g2a4a385b4cf_0_7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
                <a:latin typeface="BIZ UDPゴシック" panose="020B0400000000000000" pitchFamily="50" charset="-128"/>
                <a:ea typeface="BIZ UDPゴシック" panose="020B0400000000000000" pitchFamily="50" charset="-128"/>
              </a:rPr>
              <a:t>12</a:t>
            </a:fld>
            <a:endParaRPr dirty="0">
              <a:latin typeface="BIZ UDPゴシック" panose="020B0400000000000000" pitchFamily="50" charset="-128"/>
              <a:ea typeface="BIZ UDPゴシック" panose="020B0400000000000000" pitchFamily="50"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g2a4a385b4cf_0_104: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6" name="Google Shape;266;g2a4a385b4cf_0_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dirty="0"/>
              <a:t>https://www.nli-research.co.jp/files/topics/67315_ext_18_0.pdf?site=nli</a:t>
            </a: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a:extLst>
            <a:ext uri="{FF2B5EF4-FFF2-40B4-BE49-F238E27FC236}">
              <a16:creationId xmlns:a16="http://schemas.microsoft.com/office/drawing/2014/main" id="{09F78795-7D87-61EC-60AC-04ED17B7ED9D}"/>
            </a:ext>
          </a:extLst>
        </p:cNvPr>
        <p:cNvGrpSpPr/>
        <p:nvPr/>
      </p:nvGrpSpPr>
      <p:grpSpPr>
        <a:xfrm>
          <a:off x="0" y="0"/>
          <a:ext cx="0" cy="0"/>
          <a:chOff x="0" y="0"/>
          <a:chExt cx="0" cy="0"/>
        </a:xfrm>
      </p:grpSpPr>
      <p:sp>
        <p:nvSpPr>
          <p:cNvPr id="247" name="Google Shape;247;g2a4a385b4cf_0_76:notes">
            <a:extLst>
              <a:ext uri="{FF2B5EF4-FFF2-40B4-BE49-F238E27FC236}">
                <a16:creationId xmlns:a16="http://schemas.microsoft.com/office/drawing/2014/main" id="{0A4C3904-6C8B-139D-69B8-95257B158001}"/>
              </a:ext>
            </a:extLst>
          </p:cNvPr>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8" name="Google Shape;248;g2a4a385b4cf_0_76:notes">
            <a:extLst>
              <a:ext uri="{FF2B5EF4-FFF2-40B4-BE49-F238E27FC236}">
                <a16:creationId xmlns:a16="http://schemas.microsoft.com/office/drawing/2014/main" id="{086E5B70-2260-5097-DE64-CD63CF8F5FF6}"/>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ja-JP" altLang="en-US" dirty="0"/>
              <a:t>お小遣い五百円もらって、</a:t>
            </a:r>
          </a:p>
          <a:p>
            <a:pPr marL="0" lvl="0" indent="0" algn="l" rtl="0">
              <a:spcBef>
                <a:spcPts val="0"/>
              </a:spcBef>
              <a:spcAft>
                <a:spcPts val="0"/>
              </a:spcAft>
              <a:buClr>
                <a:schemeClr val="dk1"/>
              </a:buClr>
              <a:buSzPts val="1100"/>
              <a:buFont typeface="Arial"/>
              <a:buNone/>
            </a:pPr>
            <a:r>
              <a:rPr lang="ja-JP" altLang="en-US" dirty="0"/>
              <a:t>もしもの時用に５０円、かいたいもの１００円、人のため　５０円、よし使えるお金は３００円何に使おうかな。</a:t>
            </a:r>
          </a:p>
          <a:p>
            <a:pPr marL="0" lvl="0" indent="0" algn="l" rtl="0">
              <a:spcBef>
                <a:spcPts val="0"/>
              </a:spcBef>
              <a:spcAft>
                <a:spcPts val="0"/>
              </a:spcAft>
              <a:buClr>
                <a:schemeClr val="dk1"/>
              </a:buClr>
              <a:buSzPts val="1100"/>
              <a:buFont typeface="Arial"/>
              <a:buNone/>
            </a:pPr>
            <a:r>
              <a:rPr lang="ja-JP" altLang="en-US" dirty="0"/>
              <a:t>こんなため方使い方が子どものうちから習慣づいていると、大人になっても使えます。</a:t>
            </a:r>
          </a:p>
          <a:p>
            <a:pPr marL="0" lvl="0" indent="0" algn="l" rtl="0">
              <a:spcBef>
                <a:spcPts val="0"/>
              </a:spcBef>
              <a:spcAft>
                <a:spcPts val="0"/>
              </a:spcAft>
              <a:buClr>
                <a:schemeClr val="dk1"/>
              </a:buClr>
              <a:buSzPts val="1100"/>
              <a:buFont typeface="Arial"/>
              <a:buNone/>
            </a:pPr>
            <a:endParaRPr lang="ja-JP" altLang="en-US" dirty="0"/>
          </a:p>
          <a:p>
            <a:pPr marL="0" lvl="0" indent="0" algn="l" rtl="0">
              <a:spcBef>
                <a:spcPts val="0"/>
              </a:spcBef>
              <a:spcAft>
                <a:spcPts val="0"/>
              </a:spcAft>
              <a:buClr>
                <a:schemeClr val="dk1"/>
              </a:buClr>
              <a:buSzPts val="1100"/>
              <a:buFont typeface="Arial"/>
              <a:buNone/>
            </a:pPr>
            <a:r>
              <a:rPr lang="ja-JP" altLang="en-US" dirty="0"/>
              <a:t>まずは目標設定することが大切。</a:t>
            </a:r>
          </a:p>
          <a:p>
            <a:pPr marL="0" lvl="0" indent="0" algn="l" rtl="0">
              <a:spcBef>
                <a:spcPts val="0"/>
              </a:spcBef>
              <a:spcAft>
                <a:spcPts val="0"/>
              </a:spcAft>
              <a:buClr>
                <a:schemeClr val="dk1"/>
              </a:buClr>
              <a:buSzPts val="1100"/>
              <a:buFont typeface="Arial"/>
              <a:buNone/>
            </a:pPr>
            <a:r>
              <a:rPr lang="ja-JP" altLang="en-US" dirty="0"/>
              <a:t>もちろん途中変更も</a:t>
            </a:r>
            <a:r>
              <a:rPr lang="en-US" altLang="ja-JP" dirty="0"/>
              <a:t>OK</a:t>
            </a:r>
            <a:endParaRPr dirty="0"/>
          </a:p>
          <a:p>
            <a:pPr marL="0" lvl="0" indent="0" algn="l" rtl="0">
              <a:spcBef>
                <a:spcPts val="0"/>
              </a:spcBef>
              <a:spcAft>
                <a:spcPts val="0"/>
              </a:spcAft>
              <a:buClr>
                <a:schemeClr val="dk1"/>
              </a:buClr>
              <a:buSzPts val="1100"/>
              <a:buFont typeface="Arial"/>
              <a:buNone/>
            </a:pPr>
            <a:endParaRPr dirty="0"/>
          </a:p>
        </p:txBody>
      </p:sp>
      <p:sp>
        <p:nvSpPr>
          <p:cNvPr id="249" name="Google Shape;249;g2a4a385b4cf_0_76:notes">
            <a:extLst>
              <a:ext uri="{FF2B5EF4-FFF2-40B4-BE49-F238E27FC236}">
                <a16:creationId xmlns:a16="http://schemas.microsoft.com/office/drawing/2014/main" id="{27FF4AC9-33F4-EDCF-55A1-16EF9E23F9EB}"/>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
                <a:latin typeface="BIZ UDPゴシック" panose="020B0400000000000000" pitchFamily="50" charset="-128"/>
                <a:ea typeface="BIZ UDPゴシック" panose="020B0400000000000000" pitchFamily="50" charset="-128"/>
              </a:rPr>
              <a:t>14</a:t>
            </a:fld>
            <a:endParaRPr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21686227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3208d75067c_0_73:notes"/>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8" name="Google Shape;228;g3208d75067c_0_7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ja-JP" altLang="en-US" b="0" dirty="0"/>
              <a:t>そう</a:t>
            </a:r>
            <a:r>
              <a:rPr lang="ja-JP" altLang="en-US" dirty="0"/>
              <a:t>やって少しずつ子どもの頃から繰り返し、れんしゅうしながらお金のため方、使い方を学んでいく</a:t>
            </a:r>
          </a:p>
          <a:p>
            <a:pPr marL="0" lvl="0" indent="0" algn="l" rtl="0">
              <a:lnSpc>
                <a:spcPct val="100000"/>
              </a:lnSpc>
              <a:spcBef>
                <a:spcPts val="0"/>
              </a:spcBef>
              <a:spcAft>
                <a:spcPts val="0"/>
              </a:spcAft>
              <a:buSzPts val="1400"/>
              <a:buNone/>
            </a:pPr>
            <a:r>
              <a:rPr lang="ja-JP" altLang="en-US" dirty="0"/>
              <a:t>しっかりお金のことを考えていきましょう。</a:t>
            </a:r>
          </a:p>
        </p:txBody>
      </p:sp>
      <p:sp>
        <p:nvSpPr>
          <p:cNvPr id="229" name="Google Shape;229;g3208d75067c_0_7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
                <a:latin typeface="BIZ UDPゴシック" panose="020B0400000000000000" pitchFamily="50" charset="-128"/>
                <a:ea typeface="BIZ UDPゴシック" panose="020B0400000000000000" pitchFamily="50" charset="-128"/>
              </a:rPr>
              <a:t>15</a:t>
            </a:fld>
            <a:endParaRPr dirty="0">
              <a:latin typeface="BIZ UDPゴシック" panose="020B0400000000000000" pitchFamily="50" charset="-128"/>
              <a:ea typeface="BIZ UDPゴシック" panose="020B0400000000000000" pitchFamily="50"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a:extLst>
            <a:ext uri="{FF2B5EF4-FFF2-40B4-BE49-F238E27FC236}">
              <a16:creationId xmlns:a16="http://schemas.microsoft.com/office/drawing/2014/main" id="{DB677820-0D45-71B8-93CE-E9132C7C779E}"/>
            </a:ext>
          </a:extLst>
        </p:cNvPr>
        <p:cNvGrpSpPr/>
        <p:nvPr/>
      </p:nvGrpSpPr>
      <p:grpSpPr>
        <a:xfrm>
          <a:off x="0" y="0"/>
          <a:ext cx="0" cy="0"/>
          <a:chOff x="0" y="0"/>
          <a:chExt cx="0" cy="0"/>
        </a:xfrm>
      </p:grpSpPr>
      <p:sp>
        <p:nvSpPr>
          <p:cNvPr id="223" name="Google Shape;223;g32f278d61d1_0_88:notes">
            <a:extLst>
              <a:ext uri="{FF2B5EF4-FFF2-40B4-BE49-F238E27FC236}">
                <a16:creationId xmlns:a16="http://schemas.microsoft.com/office/drawing/2014/main" id="{95D676B1-7A3C-14CF-880B-89A86B9EEA26}"/>
              </a:ext>
            </a:extLst>
          </p:cNvPr>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32f278d61d1_0_88:notes">
            <a:extLst>
              <a:ext uri="{FF2B5EF4-FFF2-40B4-BE49-F238E27FC236}">
                <a16:creationId xmlns:a16="http://schemas.microsoft.com/office/drawing/2014/main" id="{E20D0E1A-7ABF-DE45-3490-EA9732B4B68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a:p>
            <a:pPr marL="0" lvl="0" indent="0" algn="l" rtl="0">
              <a:spcBef>
                <a:spcPts val="0"/>
              </a:spcBef>
              <a:spcAft>
                <a:spcPts val="0"/>
              </a:spcAft>
              <a:buNone/>
            </a:pPr>
            <a:r>
              <a:rPr lang="ja-JP" altLang="en-US" dirty="0"/>
              <a:t>使う、貯める以外にも稼ぐ、守る、増やす。</a:t>
            </a:r>
          </a:p>
          <a:p>
            <a:pPr marL="0" lvl="0" indent="0" algn="l" rtl="0">
              <a:spcBef>
                <a:spcPts val="0"/>
              </a:spcBef>
              <a:spcAft>
                <a:spcPts val="0"/>
              </a:spcAft>
              <a:buNone/>
            </a:pPr>
            <a:r>
              <a:rPr lang="ja-JP" altLang="en-US" dirty="0"/>
              <a:t>お金にできることはこの５つです。</a:t>
            </a:r>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39411377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a:extLst>
            <a:ext uri="{FF2B5EF4-FFF2-40B4-BE49-F238E27FC236}">
              <a16:creationId xmlns:a16="http://schemas.microsoft.com/office/drawing/2014/main" id="{C08BC7A9-5855-11E7-19DA-310A49C07E6A}"/>
            </a:ext>
          </a:extLst>
        </p:cNvPr>
        <p:cNvGrpSpPr/>
        <p:nvPr/>
      </p:nvGrpSpPr>
      <p:grpSpPr>
        <a:xfrm>
          <a:off x="0" y="0"/>
          <a:ext cx="0" cy="0"/>
          <a:chOff x="0" y="0"/>
          <a:chExt cx="0" cy="0"/>
        </a:xfrm>
      </p:grpSpPr>
      <p:sp>
        <p:nvSpPr>
          <p:cNvPr id="223" name="Google Shape;223;g32f278d61d1_0_88:notes">
            <a:extLst>
              <a:ext uri="{FF2B5EF4-FFF2-40B4-BE49-F238E27FC236}">
                <a16:creationId xmlns:a16="http://schemas.microsoft.com/office/drawing/2014/main" id="{9D1B6C8F-8648-C38A-2100-F172A653C41F}"/>
              </a:ext>
            </a:extLst>
          </p:cNvPr>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32f278d61d1_0_88:notes">
            <a:extLst>
              <a:ext uri="{FF2B5EF4-FFF2-40B4-BE49-F238E27FC236}">
                <a16:creationId xmlns:a16="http://schemas.microsoft.com/office/drawing/2014/main" id="{325DB10D-BDDF-6B87-0DA9-7BA0A4DBBDD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a:p>
            <a:pPr marL="0" lvl="0" indent="0" algn="l" rtl="0">
              <a:spcBef>
                <a:spcPts val="0"/>
              </a:spcBef>
              <a:spcAft>
                <a:spcPts val="0"/>
              </a:spcAft>
              <a:buNone/>
            </a:pPr>
            <a:r>
              <a:rPr lang="ja-JP" altLang="en-US" dirty="0"/>
              <a:t>最近ではインフレに負けないように守る、</a:t>
            </a:r>
          </a:p>
          <a:p>
            <a:pPr marL="0" lvl="0" indent="0" algn="l" rtl="0">
              <a:spcBef>
                <a:spcPts val="0"/>
              </a:spcBef>
              <a:spcAft>
                <a:spcPts val="0"/>
              </a:spcAft>
              <a:buNone/>
            </a:pPr>
            <a:r>
              <a:rPr lang="ja-JP" altLang="en-US" dirty="0"/>
              <a:t>特殊詐欺など合わないよう騙されないよう守る</a:t>
            </a:r>
          </a:p>
          <a:p>
            <a:pPr marL="0" lvl="0" indent="0" algn="l" rtl="0">
              <a:spcBef>
                <a:spcPts val="0"/>
              </a:spcBef>
              <a:spcAft>
                <a:spcPts val="0"/>
              </a:spcAft>
              <a:buNone/>
            </a:pPr>
            <a:r>
              <a:rPr lang="ja-JP" altLang="en-US" dirty="0"/>
              <a:t>、「増やす」いわゆる「投資」が注目されがちです。</a:t>
            </a:r>
            <a:endParaRPr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21610692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a:extLst>
            <a:ext uri="{FF2B5EF4-FFF2-40B4-BE49-F238E27FC236}">
              <a16:creationId xmlns:a16="http://schemas.microsoft.com/office/drawing/2014/main" id="{A34B0C56-61EB-9BA5-CBFE-EBD42E709471}"/>
            </a:ext>
          </a:extLst>
        </p:cNvPr>
        <p:cNvGrpSpPr/>
        <p:nvPr/>
      </p:nvGrpSpPr>
      <p:grpSpPr>
        <a:xfrm>
          <a:off x="0" y="0"/>
          <a:ext cx="0" cy="0"/>
          <a:chOff x="0" y="0"/>
          <a:chExt cx="0" cy="0"/>
        </a:xfrm>
      </p:grpSpPr>
      <p:sp>
        <p:nvSpPr>
          <p:cNvPr id="223" name="Google Shape;223;g32f278d61d1_0_88:notes">
            <a:extLst>
              <a:ext uri="{FF2B5EF4-FFF2-40B4-BE49-F238E27FC236}">
                <a16:creationId xmlns:a16="http://schemas.microsoft.com/office/drawing/2014/main" id="{13D3C1C7-F802-D2E4-2224-B3BA52CE0F69}"/>
              </a:ext>
            </a:extLst>
          </p:cNvPr>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32f278d61d1_0_88:notes">
            <a:extLst>
              <a:ext uri="{FF2B5EF4-FFF2-40B4-BE49-F238E27FC236}">
                <a16:creationId xmlns:a16="http://schemas.microsoft.com/office/drawing/2014/main" id="{E7A8854C-EFD6-8D20-7418-FC0728BF71BA}"/>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JP" altLang="en-US" dirty="0"/>
              <a:t>しかし基本は、「稼ぐ」「貯める」「使う」です、</a:t>
            </a:r>
          </a:p>
          <a:p>
            <a:pPr marL="0" lvl="0" indent="0" algn="l" rtl="0">
              <a:spcBef>
                <a:spcPts val="0"/>
              </a:spcBef>
              <a:spcAft>
                <a:spcPts val="0"/>
              </a:spcAft>
              <a:buNone/>
            </a:pPr>
            <a:r>
              <a:rPr lang="ja-JP" altLang="en-US" dirty="0"/>
              <a:t>なぜならこれができないと「守る」「増やす」はできないからです。</a:t>
            </a:r>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23682335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a:extLst>
            <a:ext uri="{FF2B5EF4-FFF2-40B4-BE49-F238E27FC236}">
              <a16:creationId xmlns:a16="http://schemas.microsoft.com/office/drawing/2014/main" id="{67330DED-D200-223E-3300-9EC6AB52148E}"/>
            </a:ext>
          </a:extLst>
        </p:cNvPr>
        <p:cNvGrpSpPr/>
        <p:nvPr/>
      </p:nvGrpSpPr>
      <p:grpSpPr>
        <a:xfrm>
          <a:off x="0" y="0"/>
          <a:ext cx="0" cy="0"/>
          <a:chOff x="0" y="0"/>
          <a:chExt cx="0" cy="0"/>
        </a:xfrm>
      </p:grpSpPr>
      <p:sp>
        <p:nvSpPr>
          <p:cNvPr id="223" name="Google Shape;223;g32f278d61d1_0_88:notes">
            <a:extLst>
              <a:ext uri="{FF2B5EF4-FFF2-40B4-BE49-F238E27FC236}">
                <a16:creationId xmlns:a16="http://schemas.microsoft.com/office/drawing/2014/main" id="{032576B9-66A7-E354-3575-B2121F5EA075}"/>
              </a:ext>
            </a:extLst>
          </p:cNvPr>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32f278d61d1_0_88:notes">
            <a:extLst>
              <a:ext uri="{FF2B5EF4-FFF2-40B4-BE49-F238E27FC236}">
                <a16:creationId xmlns:a16="http://schemas.microsoft.com/office/drawing/2014/main" id="{F0BDADB7-66F5-21B4-65DA-C605818A153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JP" altLang="en-US" dirty="0"/>
              <a:t>では、「稼ぐ」「使う」「貯める」どの力が一番大切だと思いますか？</a:t>
            </a:r>
          </a:p>
          <a:p>
            <a:pPr marL="0" lvl="0" indent="0" algn="l" rtl="0">
              <a:spcBef>
                <a:spcPts val="0"/>
              </a:spcBef>
              <a:spcAft>
                <a:spcPts val="0"/>
              </a:spcAft>
              <a:buNone/>
            </a:pPr>
            <a:r>
              <a:rPr lang="ja-JP" altLang="en-US" dirty="0"/>
              <a:t>答え：バランス</a:t>
            </a:r>
            <a:endParaRPr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18826464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a:extLst>
            <a:ext uri="{FF2B5EF4-FFF2-40B4-BE49-F238E27FC236}">
              <a16:creationId xmlns:a16="http://schemas.microsoft.com/office/drawing/2014/main" id="{994A5D59-96A8-88CE-C683-515C2F790521}"/>
            </a:ext>
          </a:extLst>
        </p:cNvPr>
        <p:cNvGrpSpPr/>
        <p:nvPr/>
      </p:nvGrpSpPr>
      <p:grpSpPr>
        <a:xfrm>
          <a:off x="0" y="0"/>
          <a:ext cx="0" cy="0"/>
          <a:chOff x="0" y="0"/>
          <a:chExt cx="0" cy="0"/>
        </a:xfrm>
      </p:grpSpPr>
      <p:sp>
        <p:nvSpPr>
          <p:cNvPr id="223" name="Google Shape;223;g32f278d61d1_0_88:notes">
            <a:extLst>
              <a:ext uri="{FF2B5EF4-FFF2-40B4-BE49-F238E27FC236}">
                <a16:creationId xmlns:a16="http://schemas.microsoft.com/office/drawing/2014/main" id="{E6A69490-4E71-CD49-3106-84AD2620AD96}"/>
              </a:ext>
            </a:extLst>
          </p:cNvPr>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32f278d61d1_0_88:notes">
            <a:extLst>
              <a:ext uri="{FF2B5EF4-FFF2-40B4-BE49-F238E27FC236}">
                <a16:creationId xmlns:a16="http://schemas.microsoft.com/office/drawing/2014/main" id="{E120733D-1680-AB6C-DCF2-D817C74EFE4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JP" altLang="en-US" dirty="0"/>
              <a:t>まずはどう稼ぐかは大切</a:t>
            </a:r>
          </a:p>
          <a:p>
            <a:pPr marL="0" lvl="0" indent="0" algn="l" rtl="0">
              <a:spcBef>
                <a:spcPts val="0"/>
              </a:spcBef>
              <a:spcAft>
                <a:spcPts val="0"/>
              </a:spcAft>
              <a:buNone/>
            </a:pPr>
            <a:endParaRPr lang="ja-JP" altLang="en-US" dirty="0"/>
          </a:p>
          <a:p>
            <a:pPr marL="0" lvl="0" indent="0" algn="l" rtl="0">
              <a:spcBef>
                <a:spcPts val="0"/>
              </a:spcBef>
              <a:spcAft>
                <a:spcPts val="0"/>
              </a:spcAft>
              <a:buNone/>
            </a:pPr>
            <a:r>
              <a:rPr lang="ja-JP" altLang="en-US" dirty="0"/>
              <a:t>どう稼ぐかってどう働くかです。</a:t>
            </a:r>
          </a:p>
          <a:p>
            <a:pPr marL="0" lvl="0" indent="0" algn="l" rtl="0">
              <a:spcBef>
                <a:spcPts val="0"/>
              </a:spcBef>
              <a:spcAft>
                <a:spcPts val="0"/>
              </a:spcAft>
              <a:buNone/>
            </a:pPr>
            <a:endParaRPr lang="ja-JP" altLang="en-US" dirty="0"/>
          </a:p>
          <a:p>
            <a:pPr marL="0" lvl="0" indent="0" algn="l" rtl="0">
              <a:spcBef>
                <a:spcPts val="0"/>
              </a:spcBef>
              <a:spcAft>
                <a:spcPts val="0"/>
              </a:spcAft>
              <a:buNone/>
            </a:pPr>
            <a:r>
              <a:rPr lang="ja-JP" altLang="en-US" dirty="0"/>
              <a:t>誰でもできる簡単な仕事、他の人ができない難しい仕事</a:t>
            </a:r>
          </a:p>
          <a:p>
            <a:pPr marL="0" lvl="0" indent="0" algn="l" rtl="0">
              <a:spcBef>
                <a:spcPts val="0"/>
              </a:spcBef>
              <a:spcAft>
                <a:spcPts val="0"/>
              </a:spcAft>
              <a:buNone/>
            </a:pPr>
            <a:endParaRPr lang="ja-JP" altLang="en-US" dirty="0"/>
          </a:p>
          <a:p>
            <a:pPr marL="0" lvl="0" indent="0" algn="l" rtl="0">
              <a:spcBef>
                <a:spcPts val="0"/>
              </a:spcBef>
              <a:spcAft>
                <a:spcPts val="0"/>
              </a:spcAft>
              <a:buNone/>
            </a:pPr>
            <a:r>
              <a:rPr lang="ja-JP" altLang="en-US" dirty="0"/>
              <a:t>どっちが稼げますか？</a:t>
            </a:r>
          </a:p>
          <a:p>
            <a:pPr marL="0" lvl="0" indent="0" algn="l" rtl="0">
              <a:spcBef>
                <a:spcPts val="0"/>
              </a:spcBef>
              <a:spcAft>
                <a:spcPts val="0"/>
              </a:spcAft>
              <a:buNone/>
            </a:pPr>
            <a:r>
              <a:rPr lang="ja-JP" altLang="en-US" dirty="0"/>
              <a:t>日本の教育では「将来なにになりたいですか？」とよく聞かれますが、その仕事をしてどれだけのお金がもらえるかまではあまり教えてくれません。</a:t>
            </a:r>
            <a:endParaRPr lang="en-US" altLang="ja-JP" dirty="0"/>
          </a:p>
          <a:p>
            <a:pPr marL="0" lvl="0" indent="0" algn="l" rtl="0">
              <a:spcBef>
                <a:spcPts val="0"/>
              </a:spcBef>
              <a:spcAft>
                <a:spcPts val="0"/>
              </a:spcAft>
              <a:buNone/>
            </a:pPr>
            <a:endParaRPr lang="ja-JP" altLang="en-US" dirty="0"/>
          </a:p>
          <a:p>
            <a:pPr marL="0" lvl="0" indent="0" algn="l" rtl="0">
              <a:spcBef>
                <a:spcPts val="0"/>
              </a:spcBef>
              <a:spcAft>
                <a:spcPts val="0"/>
              </a:spcAft>
              <a:buNone/>
            </a:pPr>
            <a:r>
              <a:rPr lang="ja-JP" altLang="en-US" dirty="0"/>
              <a:t>こんな子どもがいました。</a:t>
            </a:r>
          </a:p>
          <a:p>
            <a:pPr marL="0" lvl="0" indent="0" algn="l" rtl="0">
              <a:spcBef>
                <a:spcPts val="0"/>
              </a:spcBef>
              <a:spcAft>
                <a:spcPts val="0"/>
              </a:spcAft>
              <a:buNone/>
            </a:pPr>
            <a:endParaRPr lang="ja-JP" altLang="en-US" dirty="0"/>
          </a:p>
        </p:txBody>
      </p:sp>
    </p:spTree>
    <p:extLst>
      <p:ext uri="{BB962C8B-B14F-4D97-AF65-F5344CB8AC3E}">
        <p14:creationId xmlns:p14="http://schemas.microsoft.com/office/powerpoint/2010/main" val="37891325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a:extLst>
            <a:ext uri="{FF2B5EF4-FFF2-40B4-BE49-F238E27FC236}">
              <a16:creationId xmlns:a16="http://schemas.microsoft.com/office/drawing/2014/main" id="{7848FA7C-F75E-C6FE-5A1B-2552BFD8C813}"/>
            </a:ext>
          </a:extLst>
        </p:cNvPr>
        <p:cNvGrpSpPr/>
        <p:nvPr/>
      </p:nvGrpSpPr>
      <p:grpSpPr>
        <a:xfrm>
          <a:off x="0" y="0"/>
          <a:ext cx="0" cy="0"/>
          <a:chOff x="0" y="0"/>
          <a:chExt cx="0" cy="0"/>
        </a:xfrm>
      </p:grpSpPr>
      <p:sp>
        <p:nvSpPr>
          <p:cNvPr id="223" name="Google Shape;223;g32f278d61d1_0_88:notes">
            <a:extLst>
              <a:ext uri="{FF2B5EF4-FFF2-40B4-BE49-F238E27FC236}">
                <a16:creationId xmlns:a16="http://schemas.microsoft.com/office/drawing/2014/main" id="{20B32455-B13F-EF65-D1EE-1563E1E491AC}"/>
              </a:ext>
            </a:extLst>
          </p:cNvPr>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32f278d61d1_0_88:notes">
            <a:extLst>
              <a:ext uri="{FF2B5EF4-FFF2-40B4-BE49-F238E27FC236}">
                <a16:creationId xmlns:a16="http://schemas.microsoft.com/office/drawing/2014/main" id="{D523C004-8FBB-3353-8DB4-E218045B65C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a:p>
            <a:pPr marL="0" lvl="0" indent="0" algn="l" rtl="0">
              <a:spcBef>
                <a:spcPts val="0"/>
              </a:spcBef>
              <a:spcAft>
                <a:spcPts val="0"/>
              </a:spcAft>
              <a:buNone/>
            </a:pPr>
            <a:r>
              <a:rPr lang="ja-JP" altLang="en-US" dirty="0"/>
              <a:t>こんな子どもがいました。</a:t>
            </a:r>
            <a:endParaRPr lang="en-US" altLang="ja-JP" dirty="0"/>
          </a:p>
          <a:p>
            <a:pPr marL="0" lvl="0" indent="0" algn="l" rtl="0">
              <a:spcBef>
                <a:spcPts val="0"/>
              </a:spcBef>
              <a:spcAft>
                <a:spcPts val="0"/>
              </a:spcAft>
              <a:buNone/>
            </a:pPr>
            <a:endParaRPr lang="ja-JP" altLang="en-US" dirty="0"/>
          </a:p>
          <a:p>
            <a:pPr marL="0" lvl="0" indent="0" algn="l" rtl="0">
              <a:spcBef>
                <a:spcPts val="0"/>
              </a:spcBef>
              <a:spcAft>
                <a:spcPts val="0"/>
              </a:spcAft>
              <a:buNone/>
            </a:pPr>
            <a:r>
              <a:rPr lang="ja-JP" altLang="en-US" dirty="0"/>
              <a:t>「将来の夢はコンビニアルバイトです！」</a:t>
            </a:r>
          </a:p>
          <a:p>
            <a:pPr marL="0" lvl="0" indent="0" algn="l" rtl="0">
              <a:spcBef>
                <a:spcPts val="0"/>
              </a:spcBef>
              <a:spcAft>
                <a:spcPts val="0"/>
              </a:spcAft>
              <a:buNone/>
            </a:pPr>
            <a:r>
              <a:rPr lang="ja-JP" altLang="en-US" dirty="0"/>
              <a:t>前提にコンビニのアルバイトが悪いわけではありません。</a:t>
            </a:r>
          </a:p>
          <a:p>
            <a:pPr marL="0" lvl="0" indent="0" algn="l" rtl="0">
              <a:spcBef>
                <a:spcPts val="0"/>
              </a:spcBef>
              <a:spcAft>
                <a:spcPts val="0"/>
              </a:spcAft>
              <a:buNone/>
            </a:pPr>
            <a:r>
              <a:rPr lang="ja-JP" altLang="en-US" dirty="0"/>
              <a:t>コンビニで働くお兄さんが優しく、レジ打ちが楽しそうという理由でした。</a:t>
            </a:r>
          </a:p>
          <a:p>
            <a:pPr marL="0" lvl="0" indent="0" algn="l" rtl="0">
              <a:spcBef>
                <a:spcPts val="0"/>
              </a:spcBef>
              <a:spcAft>
                <a:spcPts val="0"/>
              </a:spcAft>
              <a:buNone/>
            </a:pPr>
            <a:r>
              <a:rPr lang="ja-JP" altLang="en-US" dirty="0"/>
              <a:t>しかし、</a:t>
            </a:r>
          </a:p>
          <a:p>
            <a:pPr marL="0" lvl="0" indent="0" algn="l" rtl="0">
              <a:spcBef>
                <a:spcPts val="0"/>
              </a:spcBef>
              <a:spcAft>
                <a:spcPts val="0"/>
              </a:spcAft>
              <a:buNone/>
            </a:pPr>
            <a:r>
              <a:rPr lang="ja-JP" altLang="en-US" dirty="0"/>
              <a:t>じゃあ稼いだお金をどう使いたいか聞くと、</a:t>
            </a:r>
          </a:p>
          <a:p>
            <a:pPr marL="0" lvl="0" indent="0" algn="l" rtl="0">
              <a:spcBef>
                <a:spcPts val="0"/>
              </a:spcBef>
              <a:spcAft>
                <a:spcPts val="0"/>
              </a:spcAft>
              <a:buNone/>
            </a:pPr>
            <a:r>
              <a:rPr lang="ja-JP" altLang="en-US" dirty="0"/>
              <a:t>この子は、大きな広い庭に一軒家が欲しいし、犬もかいたい！子どもは２人かな？</a:t>
            </a:r>
          </a:p>
          <a:p>
            <a:pPr marL="0" lvl="0" indent="0" algn="l" rtl="0">
              <a:spcBef>
                <a:spcPts val="0"/>
              </a:spcBef>
              <a:spcAft>
                <a:spcPts val="0"/>
              </a:spcAft>
              <a:buNone/>
            </a:pPr>
            <a:endParaRPr lang="ja-JP" altLang="en-US" dirty="0"/>
          </a:p>
          <a:p>
            <a:pPr marL="0" lvl="0" indent="0" algn="l" rtl="0">
              <a:spcBef>
                <a:spcPts val="0"/>
              </a:spcBef>
              <a:spcAft>
                <a:spcPts val="0"/>
              </a:spcAft>
              <a:buNone/>
            </a:pPr>
            <a:r>
              <a:rPr lang="ja-JP" altLang="en-US" dirty="0"/>
              <a:t>さぁいざコンビニのアルバイトで実現しますか？（実現する方法ももしかしたらあるかもしれませんが、工夫は必要です）</a:t>
            </a:r>
          </a:p>
          <a:p>
            <a:pPr marL="0" lvl="0" indent="0" algn="l" rtl="0">
              <a:spcBef>
                <a:spcPts val="0"/>
              </a:spcBef>
              <a:spcAft>
                <a:spcPts val="0"/>
              </a:spcAft>
              <a:buNone/>
            </a:pPr>
            <a:r>
              <a:rPr lang="ja-JP" altLang="en-US" dirty="0"/>
              <a:t>誰でもできる簡単な仕事はそうそう大金は手に入りにくい。</a:t>
            </a:r>
          </a:p>
          <a:p>
            <a:pPr marL="0" lvl="0" indent="0" algn="l" rtl="0">
              <a:spcBef>
                <a:spcPts val="0"/>
              </a:spcBef>
              <a:spcAft>
                <a:spcPts val="0"/>
              </a:spcAft>
              <a:buNone/>
            </a:pPr>
            <a:r>
              <a:rPr lang="ja-JP" altLang="en-US" dirty="0"/>
              <a:t>これ知ってるだけで、闇バイトの高時給バイトなど引っかからないのです。</a:t>
            </a:r>
          </a:p>
          <a:p>
            <a:pPr marL="0" lvl="0" indent="0" algn="l" rtl="0">
              <a:spcBef>
                <a:spcPts val="0"/>
              </a:spcBef>
              <a:spcAft>
                <a:spcPts val="0"/>
              </a:spcAft>
              <a:buNone/>
            </a:pPr>
            <a:r>
              <a:rPr lang="ja-JP" altLang="en-US" dirty="0"/>
              <a:t>なのでどう稼ぐか子どもとお金も含めまず考えることは大切です。</a:t>
            </a:r>
          </a:p>
          <a:p>
            <a:pPr marL="0" lvl="0" indent="0" algn="l" rtl="0">
              <a:spcBef>
                <a:spcPts val="0"/>
              </a:spcBef>
              <a:spcAft>
                <a:spcPts val="0"/>
              </a:spcAft>
              <a:buNone/>
            </a:pPr>
            <a:r>
              <a:rPr lang="ja-JP" altLang="en-US" dirty="0"/>
              <a:t>他の人ができない難しい仕事であったり、誰からも必要とされる仕事だったり、すごく楽しませてくれる仕事がたくさん稼げるのです。</a:t>
            </a:r>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10959538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32f278d61d1_0_52: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 name="Google Shape;190;g32f278d61d1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dirty="0"/>
              <a:t>でも、どれだけ稼ぐ力が十分にあっても使うのが下手であれば破産することも。</a:t>
            </a:r>
            <a:endParaRPr dirty="0"/>
          </a:p>
          <a:p>
            <a:pPr marL="0" lvl="0" indent="0" algn="l" rtl="0">
              <a:spcBef>
                <a:spcPts val="0"/>
              </a:spcBef>
              <a:spcAft>
                <a:spcPts val="0"/>
              </a:spcAft>
              <a:buNone/>
            </a:pPr>
            <a:r>
              <a:rPr lang="ja" dirty="0"/>
              <a:t>節約、節約して、貯める力があっても満足感の高い有意義なお金の使い方ができなかったら？</a:t>
            </a:r>
            <a:endParaRPr dirty="0"/>
          </a:p>
          <a:p>
            <a:pPr marL="0" lvl="0" indent="0" algn="l" rtl="0">
              <a:spcBef>
                <a:spcPts val="0"/>
              </a:spcBef>
              <a:spcAft>
                <a:spcPts val="0"/>
              </a:spcAft>
              <a:buNone/>
            </a:pPr>
            <a:r>
              <a:rPr lang="ja" dirty="0"/>
              <a:t>貯めることに自体が自分の幸せにはつながりません。</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32f278d61d1_0_63:notes"/>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8" name="Google Shape;198;g32f278d61d1_0_6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ja" dirty="0"/>
              <a:t>使う力を伸ばすためには消費、浪費、投資どれに該当するかを考えながら使うようにする。</a:t>
            </a:r>
            <a:endParaRPr dirty="0"/>
          </a:p>
          <a:p>
            <a:pPr marL="0" lvl="0" indent="0" algn="l" rtl="0">
              <a:lnSpc>
                <a:spcPct val="100000"/>
              </a:lnSpc>
              <a:spcBef>
                <a:spcPts val="0"/>
              </a:spcBef>
              <a:spcAft>
                <a:spcPts val="0"/>
              </a:spcAft>
              <a:buSzPts val="1400"/>
              <a:buNone/>
            </a:pPr>
            <a:r>
              <a:rPr lang="ja" dirty="0"/>
              <a:t>まずは日々に必要不可欠なお金が消費です。</a:t>
            </a:r>
            <a:endParaRPr dirty="0"/>
          </a:p>
          <a:p>
            <a:pPr marL="0" lvl="0" indent="0" algn="l" rtl="0">
              <a:lnSpc>
                <a:spcPct val="100000"/>
              </a:lnSpc>
              <a:spcBef>
                <a:spcPts val="0"/>
              </a:spcBef>
              <a:spcAft>
                <a:spcPts val="0"/>
              </a:spcAft>
              <a:buSzPts val="1400"/>
              <a:buNone/>
            </a:pPr>
            <a:r>
              <a:rPr lang="ja" dirty="0"/>
              <a:t>節約はできるかもしれないけど、0にはできない。</a:t>
            </a:r>
            <a:endParaRPr dirty="0"/>
          </a:p>
          <a:p>
            <a:pPr marL="0" lvl="0" indent="0" algn="l" rtl="0">
              <a:lnSpc>
                <a:spcPct val="100000"/>
              </a:lnSpc>
              <a:spcBef>
                <a:spcPts val="0"/>
              </a:spcBef>
              <a:spcAft>
                <a:spcPts val="0"/>
              </a:spcAft>
              <a:buSzPts val="1400"/>
              <a:buNone/>
            </a:pPr>
            <a:r>
              <a:rPr lang="ja" dirty="0"/>
              <a:t>そして無駄遣いの浪費。価値より価格が高いと思うこと。衝動買いやガチャガチャもう１回やりたいなどが入る。</a:t>
            </a:r>
            <a:endParaRPr dirty="0"/>
          </a:p>
          <a:p>
            <a:pPr marL="0" lvl="0" indent="0" algn="l" rtl="0">
              <a:lnSpc>
                <a:spcPct val="100000"/>
              </a:lnSpc>
              <a:spcBef>
                <a:spcPts val="0"/>
              </a:spcBef>
              <a:spcAft>
                <a:spcPts val="0"/>
              </a:spcAft>
              <a:buSzPts val="1400"/>
              <a:buNone/>
            </a:pPr>
            <a:r>
              <a:rPr lang="ja" dirty="0"/>
              <a:t>ただ浪費が一概に悪いわけではない。</a:t>
            </a:r>
            <a:endParaRPr dirty="0"/>
          </a:p>
          <a:p>
            <a:pPr marL="0" lvl="0" indent="0" algn="l" rtl="0">
              <a:lnSpc>
                <a:spcPct val="100000"/>
              </a:lnSpc>
              <a:spcBef>
                <a:spcPts val="0"/>
              </a:spcBef>
              <a:spcAft>
                <a:spcPts val="0"/>
              </a:spcAft>
              <a:buSzPts val="1400"/>
              <a:buNone/>
            </a:pPr>
            <a:r>
              <a:rPr lang="ja" dirty="0"/>
              <a:t>ストレス解消できたりするケースもある。</a:t>
            </a:r>
            <a:endParaRPr dirty="0"/>
          </a:p>
          <a:p>
            <a:pPr marL="0" lvl="0" indent="0" algn="l" rtl="0">
              <a:lnSpc>
                <a:spcPct val="100000"/>
              </a:lnSpc>
              <a:spcBef>
                <a:spcPts val="0"/>
              </a:spcBef>
              <a:spcAft>
                <a:spcPts val="0"/>
              </a:spcAft>
              <a:buSzPts val="1400"/>
              <a:buNone/>
            </a:pPr>
            <a:r>
              <a:rPr lang="ja" dirty="0"/>
              <a:t>最後に投資、お金や経験を増やすための出費。例えば、自分の成長のためのお金、習い事したり、資格とったり、旅行したり。</a:t>
            </a:r>
            <a:endParaRPr dirty="0"/>
          </a:p>
          <a:p>
            <a:pPr marL="0" lvl="0" indent="0" algn="l" rtl="0">
              <a:lnSpc>
                <a:spcPct val="100000"/>
              </a:lnSpc>
              <a:spcBef>
                <a:spcPts val="0"/>
              </a:spcBef>
              <a:spcAft>
                <a:spcPts val="0"/>
              </a:spcAft>
              <a:buSzPts val="1400"/>
              <a:buNone/>
            </a:pPr>
            <a:r>
              <a:rPr lang="ja" dirty="0"/>
              <a:t>これは将来的に価値が価格を上回ることを予想できる。</a:t>
            </a:r>
            <a:endParaRPr dirty="0"/>
          </a:p>
          <a:p>
            <a:pPr marL="0" lvl="0" indent="0" algn="l" rtl="0">
              <a:lnSpc>
                <a:spcPct val="100000"/>
              </a:lnSpc>
              <a:spcBef>
                <a:spcPts val="0"/>
              </a:spcBef>
              <a:spcAft>
                <a:spcPts val="0"/>
              </a:spcAft>
              <a:buSzPts val="1400"/>
              <a:buNone/>
            </a:pPr>
            <a:r>
              <a:rPr lang="ja" dirty="0"/>
              <a:t>この３つ使うときどれに該当するか考えるようにする。</a:t>
            </a:r>
            <a:endParaRPr dirty="0"/>
          </a:p>
          <a:p>
            <a:pPr marL="0" lvl="0" indent="0" algn="l" rtl="0">
              <a:lnSpc>
                <a:spcPct val="100000"/>
              </a:lnSpc>
              <a:spcBef>
                <a:spcPts val="0"/>
              </a:spcBef>
              <a:spcAft>
                <a:spcPts val="0"/>
              </a:spcAft>
              <a:buSzPts val="1400"/>
              <a:buNone/>
            </a:pPr>
            <a:r>
              <a:rPr lang="ja" dirty="0"/>
              <a:t>ただ、人の価値はそれぞれで、私がマンガは浪費だ！といえども子どもにすれば、将来漫画家になるための「投資」だ！ということもある。</a:t>
            </a:r>
            <a:endParaRPr dirty="0"/>
          </a:p>
          <a:p>
            <a:pPr marL="0" lvl="0" indent="0" algn="l" rtl="0">
              <a:lnSpc>
                <a:spcPct val="100000"/>
              </a:lnSpc>
              <a:spcBef>
                <a:spcPts val="0"/>
              </a:spcBef>
              <a:spcAft>
                <a:spcPts val="0"/>
              </a:spcAft>
              <a:buSzPts val="1400"/>
              <a:buNone/>
            </a:pPr>
            <a:r>
              <a:rPr lang="ja" dirty="0"/>
              <a:t>ここで言いたいのはひとそれぞれ価値観が違うので、一概に当てはまらないということ。</a:t>
            </a:r>
            <a:endParaRPr dirty="0"/>
          </a:p>
          <a:p>
            <a:pPr marL="0" lvl="0" indent="0" algn="l" rtl="0">
              <a:lnSpc>
                <a:spcPct val="100000"/>
              </a:lnSpc>
              <a:spcBef>
                <a:spcPts val="0"/>
              </a:spcBef>
              <a:spcAft>
                <a:spcPts val="0"/>
              </a:spcAft>
              <a:buSzPts val="1400"/>
              <a:buNone/>
            </a:pPr>
            <a:r>
              <a:rPr lang="ja" dirty="0"/>
              <a:t>しかし、どれに該当するのかどうしてそう考えたのかを考えたり、話し合ったりすることが大切。</a:t>
            </a:r>
            <a:endParaRPr dirty="0"/>
          </a:p>
          <a:p>
            <a:pPr marL="0" lvl="0" indent="0" algn="l" rtl="0">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SzPts val="1400"/>
              <a:buNone/>
            </a:pPr>
            <a:endParaRPr dirty="0"/>
          </a:p>
        </p:txBody>
      </p:sp>
      <p:sp>
        <p:nvSpPr>
          <p:cNvPr id="199" name="Google Shape;199;g32f278d61d1_0_6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
                <a:latin typeface="BIZ UDPゴシック" panose="020B0400000000000000" pitchFamily="50" charset="-128"/>
                <a:ea typeface="BIZ UDPゴシック" panose="020B0400000000000000" pitchFamily="50" charset="-128"/>
              </a:rPr>
              <a:t>9</a:t>
            </a:fld>
            <a:endParaRPr dirty="0">
              <a:latin typeface="BIZ UDPゴシック" panose="020B0400000000000000" pitchFamily="50" charset="-128"/>
              <a:ea typeface="BIZ UDPゴシック" panose="020B0400000000000000" pitchFamily="50"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64478" y="1094388"/>
            <a:ext cx="9963000" cy="3016800"/>
          </a:xfrm>
          <a:prstGeom prst="rect">
            <a:avLst/>
          </a:prstGeom>
        </p:spPr>
        <p:txBody>
          <a:bodyPr spcFirstLastPara="1" wrap="square" lIns="116050" tIns="116050" rIns="116050" bIns="116050" anchor="b" anchorCtr="0">
            <a:normAutofit/>
          </a:bodyPr>
          <a:lstStyle>
            <a:lvl1pPr lvl="0" algn="ctr">
              <a:spcBef>
                <a:spcPts val="0"/>
              </a:spcBef>
              <a:spcAft>
                <a:spcPts val="0"/>
              </a:spcAft>
              <a:buSzPts val="6600"/>
              <a:buNone/>
              <a:defRPr sz="6600"/>
            </a:lvl1pPr>
            <a:lvl2pPr lvl="1" algn="ctr">
              <a:spcBef>
                <a:spcPts val="0"/>
              </a:spcBef>
              <a:spcAft>
                <a:spcPts val="0"/>
              </a:spcAft>
              <a:buSzPts val="6600"/>
              <a:buNone/>
              <a:defRPr sz="6600"/>
            </a:lvl2pPr>
            <a:lvl3pPr lvl="2" algn="ctr">
              <a:spcBef>
                <a:spcPts val="0"/>
              </a:spcBef>
              <a:spcAft>
                <a:spcPts val="0"/>
              </a:spcAft>
              <a:buSzPts val="6600"/>
              <a:buNone/>
              <a:defRPr sz="6600"/>
            </a:lvl3pPr>
            <a:lvl4pPr lvl="3" algn="ctr">
              <a:spcBef>
                <a:spcPts val="0"/>
              </a:spcBef>
              <a:spcAft>
                <a:spcPts val="0"/>
              </a:spcAft>
              <a:buSzPts val="6600"/>
              <a:buNone/>
              <a:defRPr sz="6600"/>
            </a:lvl4pPr>
            <a:lvl5pPr lvl="4" algn="ctr">
              <a:spcBef>
                <a:spcPts val="0"/>
              </a:spcBef>
              <a:spcAft>
                <a:spcPts val="0"/>
              </a:spcAft>
              <a:buSzPts val="6600"/>
              <a:buNone/>
              <a:defRPr sz="6600"/>
            </a:lvl5pPr>
            <a:lvl6pPr lvl="5" algn="ctr">
              <a:spcBef>
                <a:spcPts val="0"/>
              </a:spcBef>
              <a:spcAft>
                <a:spcPts val="0"/>
              </a:spcAft>
              <a:buSzPts val="6600"/>
              <a:buNone/>
              <a:defRPr sz="6600"/>
            </a:lvl6pPr>
            <a:lvl7pPr lvl="6" algn="ctr">
              <a:spcBef>
                <a:spcPts val="0"/>
              </a:spcBef>
              <a:spcAft>
                <a:spcPts val="0"/>
              </a:spcAft>
              <a:buSzPts val="6600"/>
              <a:buNone/>
              <a:defRPr sz="6600"/>
            </a:lvl7pPr>
            <a:lvl8pPr lvl="7" algn="ctr">
              <a:spcBef>
                <a:spcPts val="0"/>
              </a:spcBef>
              <a:spcAft>
                <a:spcPts val="0"/>
              </a:spcAft>
              <a:buSzPts val="6600"/>
              <a:buNone/>
              <a:defRPr sz="6600"/>
            </a:lvl8pPr>
            <a:lvl9pPr lvl="8" algn="ctr">
              <a:spcBef>
                <a:spcPts val="0"/>
              </a:spcBef>
              <a:spcAft>
                <a:spcPts val="0"/>
              </a:spcAft>
              <a:buSzPts val="6600"/>
              <a:buNone/>
              <a:defRPr sz="6600"/>
            </a:lvl9pPr>
          </a:lstStyle>
          <a:p>
            <a:endParaRPr dirty="0"/>
          </a:p>
        </p:txBody>
      </p:sp>
      <p:sp>
        <p:nvSpPr>
          <p:cNvPr id="11" name="Google Shape;11;p2"/>
          <p:cNvSpPr txBox="1">
            <a:spLocks noGrp="1"/>
          </p:cNvSpPr>
          <p:nvPr>
            <p:ph type="subTitle" idx="1"/>
          </p:nvPr>
        </p:nvSpPr>
        <p:spPr>
          <a:xfrm>
            <a:off x="364468" y="4165643"/>
            <a:ext cx="9963000" cy="1164900"/>
          </a:xfrm>
          <a:prstGeom prst="rect">
            <a:avLst/>
          </a:prstGeom>
        </p:spPr>
        <p:txBody>
          <a:bodyPr spcFirstLastPara="1" wrap="square" lIns="116050" tIns="116050" rIns="116050" bIns="116050" anchor="t"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dirty="0"/>
          </a:p>
        </p:txBody>
      </p:sp>
      <p:sp>
        <p:nvSpPr>
          <p:cNvPr id="12" name="Google Shape;12;p2"/>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64468" y="1625801"/>
            <a:ext cx="9963000" cy="2886000"/>
          </a:xfrm>
          <a:prstGeom prst="rect">
            <a:avLst/>
          </a:prstGeom>
        </p:spPr>
        <p:txBody>
          <a:bodyPr spcFirstLastPara="1" wrap="square" lIns="116050" tIns="116050" rIns="116050" bIns="116050" anchor="b" anchorCtr="0">
            <a:normAutofit/>
          </a:bodyPr>
          <a:lstStyle>
            <a:lvl1pPr lvl="0" algn="ctr">
              <a:spcBef>
                <a:spcPts val="0"/>
              </a:spcBef>
              <a:spcAft>
                <a:spcPts val="0"/>
              </a:spcAft>
              <a:buSzPts val="15200"/>
              <a:buNone/>
              <a:defRPr sz="15200"/>
            </a:lvl1pPr>
            <a:lvl2pPr lvl="1" algn="ctr">
              <a:spcBef>
                <a:spcPts val="0"/>
              </a:spcBef>
              <a:spcAft>
                <a:spcPts val="0"/>
              </a:spcAft>
              <a:buSzPts val="15200"/>
              <a:buNone/>
              <a:defRPr sz="15200"/>
            </a:lvl2pPr>
            <a:lvl3pPr lvl="2" algn="ctr">
              <a:spcBef>
                <a:spcPts val="0"/>
              </a:spcBef>
              <a:spcAft>
                <a:spcPts val="0"/>
              </a:spcAft>
              <a:buSzPts val="15200"/>
              <a:buNone/>
              <a:defRPr sz="15200"/>
            </a:lvl3pPr>
            <a:lvl4pPr lvl="3" algn="ctr">
              <a:spcBef>
                <a:spcPts val="0"/>
              </a:spcBef>
              <a:spcAft>
                <a:spcPts val="0"/>
              </a:spcAft>
              <a:buSzPts val="15200"/>
              <a:buNone/>
              <a:defRPr sz="15200"/>
            </a:lvl4pPr>
            <a:lvl5pPr lvl="4" algn="ctr">
              <a:spcBef>
                <a:spcPts val="0"/>
              </a:spcBef>
              <a:spcAft>
                <a:spcPts val="0"/>
              </a:spcAft>
              <a:buSzPts val="15200"/>
              <a:buNone/>
              <a:defRPr sz="15200"/>
            </a:lvl5pPr>
            <a:lvl6pPr lvl="5" algn="ctr">
              <a:spcBef>
                <a:spcPts val="0"/>
              </a:spcBef>
              <a:spcAft>
                <a:spcPts val="0"/>
              </a:spcAft>
              <a:buSzPts val="15200"/>
              <a:buNone/>
              <a:defRPr sz="15200"/>
            </a:lvl6pPr>
            <a:lvl7pPr lvl="6" algn="ctr">
              <a:spcBef>
                <a:spcPts val="0"/>
              </a:spcBef>
              <a:spcAft>
                <a:spcPts val="0"/>
              </a:spcAft>
              <a:buSzPts val="15200"/>
              <a:buNone/>
              <a:defRPr sz="15200"/>
            </a:lvl7pPr>
            <a:lvl8pPr lvl="7" algn="ctr">
              <a:spcBef>
                <a:spcPts val="0"/>
              </a:spcBef>
              <a:spcAft>
                <a:spcPts val="0"/>
              </a:spcAft>
              <a:buSzPts val="15200"/>
              <a:buNone/>
              <a:defRPr sz="15200"/>
            </a:lvl8pPr>
            <a:lvl9pPr lvl="8" algn="ctr">
              <a:spcBef>
                <a:spcPts val="0"/>
              </a:spcBef>
              <a:spcAft>
                <a:spcPts val="0"/>
              </a:spcAft>
              <a:buSzPts val="15200"/>
              <a:buNone/>
              <a:defRPr sz="15200"/>
            </a:lvl9pPr>
          </a:lstStyle>
          <a:p>
            <a:r>
              <a:rPr dirty="0"/>
              <a:t>xx%</a:t>
            </a:r>
          </a:p>
        </p:txBody>
      </p:sp>
      <p:sp>
        <p:nvSpPr>
          <p:cNvPr id="46" name="Google Shape;46;p11"/>
          <p:cNvSpPr txBox="1">
            <a:spLocks noGrp="1"/>
          </p:cNvSpPr>
          <p:nvPr>
            <p:ph type="body" idx="1"/>
          </p:nvPr>
        </p:nvSpPr>
        <p:spPr>
          <a:xfrm>
            <a:off x="364468" y="4633192"/>
            <a:ext cx="9963000" cy="1911900"/>
          </a:xfrm>
          <a:prstGeom prst="rect">
            <a:avLst/>
          </a:prstGeom>
        </p:spPr>
        <p:txBody>
          <a:bodyPr spcFirstLastPara="1" wrap="square" lIns="116050" tIns="116050" rIns="116050" bIns="116050" anchor="t" anchorCtr="0">
            <a:normAutofit/>
          </a:bodyPr>
          <a:lstStyle>
            <a:lvl1pPr marL="457200" lvl="0" indent="-374650" algn="ctr">
              <a:spcBef>
                <a:spcPts val="0"/>
              </a:spcBef>
              <a:spcAft>
                <a:spcPts val="0"/>
              </a:spcAft>
              <a:buSzPts val="2300"/>
              <a:buChar char="●"/>
              <a:defRPr/>
            </a:lvl1pPr>
            <a:lvl2pPr marL="914400" lvl="1" indent="-342900" algn="ctr">
              <a:spcBef>
                <a:spcPts val="0"/>
              </a:spcBef>
              <a:spcAft>
                <a:spcPts val="0"/>
              </a:spcAft>
              <a:buSzPts val="1800"/>
              <a:buChar char="○"/>
              <a:defRPr/>
            </a:lvl2pPr>
            <a:lvl3pPr marL="1371600" lvl="2" indent="-342900" algn="ctr">
              <a:spcBef>
                <a:spcPts val="0"/>
              </a:spcBef>
              <a:spcAft>
                <a:spcPts val="0"/>
              </a:spcAft>
              <a:buSzPts val="1800"/>
              <a:buChar char="■"/>
              <a:defRPr/>
            </a:lvl3pPr>
            <a:lvl4pPr marL="1828800" lvl="3" indent="-342900" algn="ctr">
              <a:spcBef>
                <a:spcPts val="0"/>
              </a:spcBef>
              <a:spcAft>
                <a:spcPts val="0"/>
              </a:spcAft>
              <a:buSzPts val="1800"/>
              <a:buChar char="●"/>
              <a:defRPr/>
            </a:lvl4pPr>
            <a:lvl5pPr marL="2286000" lvl="4" indent="-342900" algn="ctr">
              <a:spcBef>
                <a:spcPts val="0"/>
              </a:spcBef>
              <a:spcAft>
                <a:spcPts val="0"/>
              </a:spcAft>
              <a:buSzPts val="1800"/>
              <a:buChar char="○"/>
              <a:defRPr/>
            </a:lvl5pPr>
            <a:lvl6pPr marL="2743200" lvl="5" indent="-342900" algn="ctr">
              <a:spcBef>
                <a:spcPts val="0"/>
              </a:spcBef>
              <a:spcAft>
                <a:spcPts val="0"/>
              </a:spcAft>
              <a:buSzPts val="1800"/>
              <a:buChar char="■"/>
              <a:defRPr/>
            </a:lvl6pPr>
            <a:lvl7pPr marL="3200400" lvl="6" indent="-342900" algn="ctr">
              <a:spcBef>
                <a:spcPts val="0"/>
              </a:spcBef>
              <a:spcAft>
                <a:spcPts val="0"/>
              </a:spcAft>
              <a:buSzPts val="1800"/>
              <a:buChar char="●"/>
              <a:defRPr/>
            </a:lvl7pPr>
            <a:lvl8pPr marL="3657600" lvl="7" indent="-342900" algn="ctr">
              <a:spcBef>
                <a:spcPts val="0"/>
              </a:spcBef>
              <a:spcAft>
                <a:spcPts val="0"/>
              </a:spcAft>
              <a:buSzPts val="1800"/>
              <a:buChar char="○"/>
              <a:defRPr/>
            </a:lvl8pPr>
            <a:lvl9pPr marL="4114800" lvl="8" indent="-342900" algn="ctr">
              <a:spcBef>
                <a:spcPts val="0"/>
              </a:spcBef>
              <a:spcAft>
                <a:spcPts val="0"/>
              </a:spcAft>
              <a:buSzPts val="1800"/>
              <a:buChar char="■"/>
              <a:defRPr/>
            </a:lvl9pPr>
          </a:lstStyle>
          <a:p>
            <a:endParaRPr dirty="0"/>
          </a:p>
        </p:txBody>
      </p:sp>
      <p:sp>
        <p:nvSpPr>
          <p:cNvPr id="47" name="Google Shape;47;p11"/>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タイトル スライド" type="title">
  <p:cSld name="TITLE">
    <p:spTree>
      <p:nvGrpSpPr>
        <p:cNvPr id="1" name="Shape 56"/>
        <p:cNvGrpSpPr/>
        <p:nvPr/>
      </p:nvGrpSpPr>
      <p:grpSpPr>
        <a:xfrm>
          <a:off x="0" y="0"/>
          <a:ext cx="0" cy="0"/>
          <a:chOff x="0" y="0"/>
          <a:chExt cx="0" cy="0"/>
        </a:xfrm>
      </p:grpSpPr>
      <p:sp>
        <p:nvSpPr>
          <p:cNvPr id="57" name="Google Shape;57;p14"/>
          <p:cNvSpPr txBox="1">
            <a:spLocks noGrp="1"/>
          </p:cNvSpPr>
          <p:nvPr>
            <p:ph type="ctrTitle"/>
          </p:nvPr>
        </p:nvSpPr>
        <p:spPr>
          <a:xfrm>
            <a:off x="1336500" y="1237251"/>
            <a:ext cx="8019000" cy="26322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Arial"/>
              <a:buNone/>
              <a:defRPr sz="6000">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58" name="Google Shape;58;p14"/>
          <p:cNvSpPr txBox="1">
            <a:spLocks noGrp="1"/>
          </p:cNvSpPr>
          <p:nvPr>
            <p:ph type="subTitle" idx="1"/>
          </p:nvPr>
        </p:nvSpPr>
        <p:spPr>
          <a:xfrm>
            <a:off x="1336500" y="3970751"/>
            <a:ext cx="8019000" cy="1825200"/>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atin typeface="BIZ UDPゴシック" panose="020B0400000000000000" pitchFamily="50" charset="-128"/>
                <a:ea typeface="BIZ UDPゴシック" panose="020B0400000000000000" pitchFamily="50" charset="-128"/>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dirty="0"/>
          </a:p>
        </p:txBody>
      </p:sp>
      <p:sp>
        <p:nvSpPr>
          <p:cNvPr id="59" name="Google Shape;59;p14"/>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60" name="Google Shape;60;p14"/>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61" name="Google Shape;61;p14"/>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タイトルとコンテンツ" type="obj">
  <p:cSld name="OBJECT">
    <p:spTree>
      <p:nvGrpSpPr>
        <p:cNvPr id="1" name="Shape 62"/>
        <p:cNvGrpSpPr/>
        <p:nvPr/>
      </p:nvGrpSpPr>
      <p:grpSpPr>
        <a:xfrm>
          <a:off x="0" y="0"/>
          <a:ext cx="0" cy="0"/>
          <a:chOff x="0" y="0"/>
          <a:chExt cx="0" cy="0"/>
        </a:xfrm>
      </p:grpSpPr>
      <p:sp>
        <p:nvSpPr>
          <p:cNvPr id="63" name="Google Shape;63;p15"/>
          <p:cNvSpPr txBox="1">
            <a:spLocks noGrp="1"/>
          </p:cNvSpPr>
          <p:nvPr>
            <p:ph type="title"/>
          </p:nvPr>
        </p:nvSpPr>
        <p:spPr>
          <a:xfrm>
            <a:off x="735075" y="402500"/>
            <a:ext cx="9222000" cy="14613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64" name="Google Shape;64;p15"/>
          <p:cNvSpPr txBox="1">
            <a:spLocks noGrp="1"/>
          </p:cNvSpPr>
          <p:nvPr>
            <p:ph type="body" idx="1"/>
          </p:nvPr>
        </p:nvSpPr>
        <p:spPr>
          <a:xfrm>
            <a:off x="735075" y="2012500"/>
            <a:ext cx="9222000" cy="4796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atin typeface="BIZ UDPゴシック" panose="020B0400000000000000" pitchFamily="50" charset="-128"/>
                <a:ea typeface="BIZ UDPゴシック" panose="020B0400000000000000" pitchFamily="50" charset="-128"/>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65" name="Google Shape;65;p15"/>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66" name="Google Shape;66;p15"/>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67" name="Google Shape;67;p15"/>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セクション見出し" type="secHead">
  <p:cSld name="SECTION_HEADER">
    <p:spTree>
      <p:nvGrpSpPr>
        <p:cNvPr id="1" name="Shape 68"/>
        <p:cNvGrpSpPr/>
        <p:nvPr/>
      </p:nvGrpSpPr>
      <p:grpSpPr>
        <a:xfrm>
          <a:off x="0" y="0"/>
          <a:ext cx="0" cy="0"/>
          <a:chOff x="0" y="0"/>
          <a:chExt cx="0" cy="0"/>
        </a:xfrm>
      </p:grpSpPr>
      <p:sp>
        <p:nvSpPr>
          <p:cNvPr id="69" name="Google Shape;69;p16"/>
          <p:cNvSpPr txBox="1">
            <a:spLocks noGrp="1"/>
          </p:cNvSpPr>
          <p:nvPr>
            <p:ph type="title"/>
          </p:nvPr>
        </p:nvSpPr>
        <p:spPr>
          <a:xfrm>
            <a:off x="729506" y="1884751"/>
            <a:ext cx="9222000" cy="31446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Arial"/>
              <a:buNone/>
              <a:defRPr sz="6000">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70" name="Google Shape;70;p16"/>
          <p:cNvSpPr txBox="1">
            <a:spLocks noGrp="1"/>
          </p:cNvSpPr>
          <p:nvPr>
            <p:ph type="body" idx="1"/>
          </p:nvPr>
        </p:nvSpPr>
        <p:spPr>
          <a:xfrm>
            <a:off x="729506" y="5059251"/>
            <a:ext cx="9222000" cy="16539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latin typeface="BIZ UDPゴシック" panose="020B0400000000000000" pitchFamily="50" charset="-128"/>
                <a:ea typeface="BIZ UDPゴシック" panose="020B0400000000000000" pitchFamily="50" charset="-128"/>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dirty="0"/>
          </a:p>
        </p:txBody>
      </p:sp>
      <p:sp>
        <p:nvSpPr>
          <p:cNvPr id="71" name="Google Shape;71;p16"/>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72" name="Google Shape;72;p16"/>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73" name="Google Shape;73;p16"/>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2 つのコンテンツ" type="twoObj">
  <p:cSld name="TWO_OBJECTS">
    <p:spTree>
      <p:nvGrpSpPr>
        <p:cNvPr id="1" name="Shape 74"/>
        <p:cNvGrpSpPr/>
        <p:nvPr/>
      </p:nvGrpSpPr>
      <p:grpSpPr>
        <a:xfrm>
          <a:off x="0" y="0"/>
          <a:ext cx="0" cy="0"/>
          <a:chOff x="0" y="0"/>
          <a:chExt cx="0" cy="0"/>
        </a:xfrm>
      </p:grpSpPr>
      <p:sp>
        <p:nvSpPr>
          <p:cNvPr id="75" name="Google Shape;75;p17"/>
          <p:cNvSpPr txBox="1">
            <a:spLocks noGrp="1"/>
          </p:cNvSpPr>
          <p:nvPr>
            <p:ph type="title"/>
          </p:nvPr>
        </p:nvSpPr>
        <p:spPr>
          <a:xfrm>
            <a:off x="735075" y="402500"/>
            <a:ext cx="9222000" cy="14613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76" name="Google Shape;76;p17"/>
          <p:cNvSpPr txBox="1">
            <a:spLocks noGrp="1"/>
          </p:cNvSpPr>
          <p:nvPr>
            <p:ph type="body" idx="1"/>
          </p:nvPr>
        </p:nvSpPr>
        <p:spPr>
          <a:xfrm>
            <a:off x="735075" y="2012500"/>
            <a:ext cx="4544100" cy="4796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atin typeface="BIZ UDPゴシック" panose="020B0400000000000000" pitchFamily="50" charset="-128"/>
                <a:ea typeface="BIZ UDPゴシック" panose="020B0400000000000000" pitchFamily="50" charset="-128"/>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77" name="Google Shape;77;p17"/>
          <p:cNvSpPr txBox="1">
            <a:spLocks noGrp="1"/>
          </p:cNvSpPr>
          <p:nvPr>
            <p:ph type="body" idx="2"/>
          </p:nvPr>
        </p:nvSpPr>
        <p:spPr>
          <a:xfrm>
            <a:off x="5412825" y="2012500"/>
            <a:ext cx="4544100" cy="4796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atin typeface="BIZ UDPゴシック" panose="020B0400000000000000" pitchFamily="50" charset="-128"/>
                <a:ea typeface="BIZ UDPゴシック" panose="020B0400000000000000" pitchFamily="50" charset="-128"/>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78" name="Google Shape;78;p17"/>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79" name="Google Shape;79;p17"/>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80" name="Google Shape;80;p17"/>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比較" type="twoTxTwoObj">
  <p:cSld name="TWO_OBJECTS_WITH_TEXT">
    <p:spTree>
      <p:nvGrpSpPr>
        <p:cNvPr id="1" name="Shape 81"/>
        <p:cNvGrpSpPr/>
        <p:nvPr/>
      </p:nvGrpSpPr>
      <p:grpSpPr>
        <a:xfrm>
          <a:off x="0" y="0"/>
          <a:ext cx="0" cy="0"/>
          <a:chOff x="0" y="0"/>
          <a:chExt cx="0" cy="0"/>
        </a:xfrm>
      </p:grpSpPr>
      <p:sp>
        <p:nvSpPr>
          <p:cNvPr id="82" name="Google Shape;82;p18"/>
          <p:cNvSpPr txBox="1">
            <a:spLocks noGrp="1"/>
          </p:cNvSpPr>
          <p:nvPr>
            <p:ph type="title"/>
          </p:nvPr>
        </p:nvSpPr>
        <p:spPr>
          <a:xfrm>
            <a:off x="736468" y="402500"/>
            <a:ext cx="9222000" cy="14613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83" name="Google Shape;83;p18"/>
          <p:cNvSpPr txBox="1">
            <a:spLocks noGrp="1"/>
          </p:cNvSpPr>
          <p:nvPr>
            <p:ph type="body" idx="1"/>
          </p:nvPr>
        </p:nvSpPr>
        <p:spPr>
          <a:xfrm>
            <a:off x="736468" y="1853251"/>
            <a:ext cx="4523400" cy="90810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atin typeface="BIZ UDPゴシック" panose="020B0400000000000000" pitchFamily="50" charset="-128"/>
                <a:ea typeface="BIZ UDPゴシック" panose="020B0400000000000000" pitchFamily="50" charset="-128"/>
              </a:defRPr>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dirty="0"/>
          </a:p>
        </p:txBody>
      </p:sp>
      <p:sp>
        <p:nvSpPr>
          <p:cNvPr id="84" name="Google Shape;84;p18"/>
          <p:cNvSpPr txBox="1">
            <a:spLocks noGrp="1"/>
          </p:cNvSpPr>
          <p:nvPr>
            <p:ph type="body" idx="2"/>
          </p:nvPr>
        </p:nvSpPr>
        <p:spPr>
          <a:xfrm>
            <a:off x="736468" y="2761500"/>
            <a:ext cx="4523400" cy="4061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atin typeface="BIZ UDPゴシック" panose="020B0400000000000000" pitchFamily="50" charset="-128"/>
                <a:ea typeface="BIZ UDPゴシック" panose="020B0400000000000000" pitchFamily="50" charset="-128"/>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85" name="Google Shape;85;p18"/>
          <p:cNvSpPr txBox="1">
            <a:spLocks noGrp="1"/>
          </p:cNvSpPr>
          <p:nvPr>
            <p:ph type="body" idx="3"/>
          </p:nvPr>
        </p:nvSpPr>
        <p:spPr>
          <a:xfrm>
            <a:off x="5412825" y="1853251"/>
            <a:ext cx="4545300" cy="90810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atin typeface="BIZ UDPゴシック" panose="020B0400000000000000" pitchFamily="50" charset="-128"/>
                <a:ea typeface="BIZ UDPゴシック" panose="020B0400000000000000" pitchFamily="50" charset="-128"/>
              </a:defRPr>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dirty="0"/>
          </a:p>
        </p:txBody>
      </p:sp>
      <p:sp>
        <p:nvSpPr>
          <p:cNvPr id="86" name="Google Shape;86;p18"/>
          <p:cNvSpPr txBox="1">
            <a:spLocks noGrp="1"/>
          </p:cNvSpPr>
          <p:nvPr>
            <p:ph type="body" idx="4"/>
          </p:nvPr>
        </p:nvSpPr>
        <p:spPr>
          <a:xfrm>
            <a:off x="5412825" y="2761500"/>
            <a:ext cx="4545300" cy="4061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atin typeface="BIZ UDPゴシック" panose="020B0400000000000000" pitchFamily="50" charset="-128"/>
                <a:ea typeface="BIZ UDPゴシック" panose="020B0400000000000000" pitchFamily="50" charset="-128"/>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87" name="Google Shape;87;p18"/>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88" name="Google Shape;88;p18"/>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89" name="Google Shape;89;p18"/>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タイトルのみ" type="titleOnly">
  <p:cSld name="TITLE_ONLY">
    <p:spTree>
      <p:nvGrpSpPr>
        <p:cNvPr id="1" name="Shape 90"/>
        <p:cNvGrpSpPr/>
        <p:nvPr/>
      </p:nvGrpSpPr>
      <p:grpSpPr>
        <a:xfrm>
          <a:off x="0" y="0"/>
          <a:ext cx="0" cy="0"/>
          <a:chOff x="0" y="0"/>
          <a:chExt cx="0" cy="0"/>
        </a:xfrm>
      </p:grpSpPr>
      <p:sp>
        <p:nvSpPr>
          <p:cNvPr id="91" name="Google Shape;91;p19"/>
          <p:cNvSpPr txBox="1">
            <a:spLocks noGrp="1"/>
          </p:cNvSpPr>
          <p:nvPr>
            <p:ph type="title"/>
          </p:nvPr>
        </p:nvSpPr>
        <p:spPr>
          <a:xfrm>
            <a:off x="735075" y="402500"/>
            <a:ext cx="9222000" cy="14613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92" name="Google Shape;92;p19"/>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93" name="Google Shape;93;p19"/>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94" name="Google Shape;94;p19"/>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白紙" type="blank">
  <p:cSld name="BLANK">
    <p:spTree>
      <p:nvGrpSpPr>
        <p:cNvPr id="1" name="Shape 95"/>
        <p:cNvGrpSpPr/>
        <p:nvPr/>
      </p:nvGrpSpPr>
      <p:grpSpPr>
        <a:xfrm>
          <a:off x="0" y="0"/>
          <a:ext cx="0" cy="0"/>
          <a:chOff x="0" y="0"/>
          <a:chExt cx="0" cy="0"/>
        </a:xfrm>
      </p:grpSpPr>
      <p:sp>
        <p:nvSpPr>
          <p:cNvPr id="96" name="Google Shape;96;p20"/>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97" name="Google Shape;97;p20"/>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98" name="Google Shape;98;p20"/>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タイトル付きのコンテンツ" type="objTx">
  <p:cSld name="OBJECT_WITH_CAPTION_TEXT">
    <p:spTree>
      <p:nvGrpSpPr>
        <p:cNvPr id="1" name="Shape 99"/>
        <p:cNvGrpSpPr/>
        <p:nvPr/>
      </p:nvGrpSpPr>
      <p:grpSpPr>
        <a:xfrm>
          <a:off x="0" y="0"/>
          <a:ext cx="0" cy="0"/>
          <a:chOff x="0" y="0"/>
          <a:chExt cx="0" cy="0"/>
        </a:xfrm>
      </p:grpSpPr>
      <p:sp>
        <p:nvSpPr>
          <p:cNvPr id="100" name="Google Shape;100;p21"/>
          <p:cNvSpPr txBox="1">
            <a:spLocks noGrp="1"/>
          </p:cNvSpPr>
          <p:nvPr>
            <p:ph type="title"/>
          </p:nvPr>
        </p:nvSpPr>
        <p:spPr>
          <a:xfrm>
            <a:off x="736468" y="504000"/>
            <a:ext cx="3448200" cy="17640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101" name="Google Shape;101;p21"/>
          <p:cNvSpPr txBox="1">
            <a:spLocks noGrp="1"/>
          </p:cNvSpPr>
          <p:nvPr>
            <p:ph type="body" idx="1"/>
          </p:nvPr>
        </p:nvSpPr>
        <p:spPr>
          <a:xfrm>
            <a:off x="4545493" y="1088500"/>
            <a:ext cx="5412900" cy="5372400"/>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atin typeface="BIZ UDPゴシック" panose="020B0400000000000000" pitchFamily="50" charset="-128"/>
                <a:ea typeface="BIZ UDPゴシック" panose="020B0400000000000000" pitchFamily="50" charset="-128"/>
              </a:defRPr>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dirty="0"/>
          </a:p>
        </p:txBody>
      </p:sp>
      <p:sp>
        <p:nvSpPr>
          <p:cNvPr id="102" name="Google Shape;102;p21"/>
          <p:cNvSpPr txBox="1">
            <a:spLocks noGrp="1"/>
          </p:cNvSpPr>
          <p:nvPr>
            <p:ph type="body" idx="2"/>
          </p:nvPr>
        </p:nvSpPr>
        <p:spPr>
          <a:xfrm>
            <a:off x="736468" y="2268000"/>
            <a:ext cx="3448200" cy="42018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atin typeface="BIZ UDPゴシック" panose="020B0400000000000000" pitchFamily="50" charset="-128"/>
                <a:ea typeface="BIZ UDPゴシック" panose="020B0400000000000000" pitchFamily="50" charset="-128"/>
              </a:defRPr>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dirty="0"/>
          </a:p>
        </p:txBody>
      </p:sp>
      <p:sp>
        <p:nvSpPr>
          <p:cNvPr id="103" name="Google Shape;103;p21"/>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104" name="Google Shape;104;p21"/>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105" name="Google Shape;105;p21"/>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64468" y="3161354"/>
            <a:ext cx="9963000" cy="1237200"/>
          </a:xfrm>
          <a:prstGeom prst="rect">
            <a:avLst/>
          </a:prstGeom>
        </p:spPr>
        <p:txBody>
          <a:bodyPr spcFirstLastPara="1" wrap="square" lIns="116050" tIns="116050" rIns="116050" bIns="116050" anchor="ctr" anchorCtr="0">
            <a:normAutofit/>
          </a:bodyPr>
          <a:lstStyle>
            <a:lvl1pPr lvl="0" algn="ctr">
              <a:spcBef>
                <a:spcPts val="0"/>
              </a:spcBef>
              <a:spcAft>
                <a:spcPts val="0"/>
              </a:spcAft>
              <a:buSzPts val="4600"/>
              <a:buNone/>
              <a:defRPr sz="4600"/>
            </a:lvl1pPr>
            <a:lvl2pPr lvl="1" algn="ctr">
              <a:spcBef>
                <a:spcPts val="0"/>
              </a:spcBef>
              <a:spcAft>
                <a:spcPts val="0"/>
              </a:spcAft>
              <a:buSzPts val="4600"/>
              <a:buNone/>
              <a:defRPr sz="4600"/>
            </a:lvl2pPr>
            <a:lvl3pPr lvl="2" algn="ctr">
              <a:spcBef>
                <a:spcPts val="0"/>
              </a:spcBef>
              <a:spcAft>
                <a:spcPts val="0"/>
              </a:spcAft>
              <a:buSzPts val="4600"/>
              <a:buNone/>
              <a:defRPr sz="4600"/>
            </a:lvl3pPr>
            <a:lvl4pPr lvl="3" algn="ctr">
              <a:spcBef>
                <a:spcPts val="0"/>
              </a:spcBef>
              <a:spcAft>
                <a:spcPts val="0"/>
              </a:spcAft>
              <a:buSzPts val="4600"/>
              <a:buNone/>
              <a:defRPr sz="4600"/>
            </a:lvl4pPr>
            <a:lvl5pPr lvl="4" algn="ctr">
              <a:spcBef>
                <a:spcPts val="0"/>
              </a:spcBef>
              <a:spcAft>
                <a:spcPts val="0"/>
              </a:spcAft>
              <a:buSzPts val="4600"/>
              <a:buNone/>
              <a:defRPr sz="4600"/>
            </a:lvl5pPr>
            <a:lvl6pPr lvl="5" algn="ctr">
              <a:spcBef>
                <a:spcPts val="0"/>
              </a:spcBef>
              <a:spcAft>
                <a:spcPts val="0"/>
              </a:spcAft>
              <a:buSzPts val="4600"/>
              <a:buNone/>
              <a:defRPr sz="4600"/>
            </a:lvl6pPr>
            <a:lvl7pPr lvl="6" algn="ctr">
              <a:spcBef>
                <a:spcPts val="0"/>
              </a:spcBef>
              <a:spcAft>
                <a:spcPts val="0"/>
              </a:spcAft>
              <a:buSzPts val="4600"/>
              <a:buNone/>
              <a:defRPr sz="4600"/>
            </a:lvl7pPr>
            <a:lvl8pPr lvl="7" algn="ctr">
              <a:spcBef>
                <a:spcPts val="0"/>
              </a:spcBef>
              <a:spcAft>
                <a:spcPts val="0"/>
              </a:spcAft>
              <a:buSzPts val="4600"/>
              <a:buNone/>
              <a:defRPr sz="4600"/>
            </a:lvl8pPr>
            <a:lvl9pPr lvl="8" algn="ctr">
              <a:spcBef>
                <a:spcPts val="0"/>
              </a:spcBef>
              <a:spcAft>
                <a:spcPts val="0"/>
              </a:spcAft>
              <a:buSzPts val="4600"/>
              <a:buNone/>
              <a:defRPr sz="4600"/>
            </a:lvl9pPr>
          </a:lstStyle>
          <a:p>
            <a:endParaRPr dirty="0"/>
          </a:p>
        </p:txBody>
      </p:sp>
      <p:sp>
        <p:nvSpPr>
          <p:cNvPr id="15" name="Google Shape;15;p3"/>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タイトル付きの図" type="picTx">
  <p:cSld name="PICTURE_WITH_CAPTION_TEXT">
    <p:spTree>
      <p:nvGrpSpPr>
        <p:cNvPr id="1" name="Shape 106"/>
        <p:cNvGrpSpPr/>
        <p:nvPr/>
      </p:nvGrpSpPr>
      <p:grpSpPr>
        <a:xfrm>
          <a:off x="0" y="0"/>
          <a:ext cx="0" cy="0"/>
          <a:chOff x="0" y="0"/>
          <a:chExt cx="0" cy="0"/>
        </a:xfrm>
      </p:grpSpPr>
      <p:sp>
        <p:nvSpPr>
          <p:cNvPr id="107" name="Google Shape;107;p22"/>
          <p:cNvSpPr txBox="1">
            <a:spLocks noGrp="1"/>
          </p:cNvSpPr>
          <p:nvPr>
            <p:ph type="title"/>
          </p:nvPr>
        </p:nvSpPr>
        <p:spPr>
          <a:xfrm>
            <a:off x="736468" y="504000"/>
            <a:ext cx="3448200" cy="17640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108" name="Google Shape;108;p22"/>
          <p:cNvSpPr>
            <a:spLocks noGrp="1"/>
          </p:cNvSpPr>
          <p:nvPr>
            <p:ph type="pic" idx="2"/>
          </p:nvPr>
        </p:nvSpPr>
        <p:spPr>
          <a:xfrm>
            <a:off x="4545493" y="1088500"/>
            <a:ext cx="5412900" cy="5372400"/>
          </a:xfrm>
          <a:prstGeom prst="rect">
            <a:avLst/>
          </a:prstGeom>
          <a:noFill/>
          <a:ln>
            <a:noFill/>
          </a:ln>
        </p:spPr>
      </p:sp>
      <p:sp>
        <p:nvSpPr>
          <p:cNvPr id="109" name="Google Shape;109;p22"/>
          <p:cNvSpPr txBox="1">
            <a:spLocks noGrp="1"/>
          </p:cNvSpPr>
          <p:nvPr>
            <p:ph type="body" idx="1"/>
          </p:nvPr>
        </p:nvSpPr>
        <p:spPr>
          <a:xfrm>
            <a:off x="736468" y="2268000"/>
            <a:ext cx="3448200" cy="42018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atin typeface="BIZ UDPゴシック" panose="020B0400000000000000" pitchFamily="50" charset="-128"/>
                <a:ea typeface="BIZ UDPゴシック" panose="020B0400000000000000" pitchFamily="50" charset="-128"/>
              </a:defRPr>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dirty="0"/>
          </a:p>
        </p:txBody>
      </p:sp>
      <p:sp>
        <p:nvSpPr>
          <p:cNvPr id="110" name="Google Shape;110;p22"/>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111" name="Google Shape;111;p22"/>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112" name="Google Shape;112;p22"/>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タイトルと縦書きテキスト" type="vertTx">
  <p:cSld name="VERTICAL_TEXT">
    <p:spTree>
      <p:nvGrpSpPr>
        <p:cNvPr id="1" name="Shape 113"/>
        <p:cNvGrpSpPr/>
        <p:nvPr/>
      </p:nvGrpSpPr>
      <p:grpSpPr>
        <a:xfrm>
          <a:off x="0" y="0"/>
          <a:ext cx="0" cy="0"/>
          <a:chOff x="0" y="0"/>
          <a:chExt cx="0" cy="0"/>
        </a:xfrm>
      </p:grpSpPr>
      <p:sp>
        <p:nvSpPr>
          <p:cNvPr id="114" name="Google Shape;114;p23"/>
          <p:cNvSpPr txBox="1">
            <a:spLocks noGrp="1"/>
          </p:cNvSpPr>
          <p:nvPr>
            <p:ph type="title"/>
          </p:nvPr>
        </p:nvSpPr>
        <p:spPr>
          <a:xfrm>
            <a:off x="735075" y="402500"/>
            <a:ext cx="9222000" cy="14613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115" name="Google Shape;115;p23"/>
          <p:cNvSpPr txBox="1">
            <a:spLocks noGrp="1"/>
          </p:cNvSpPr>
          <p:nvPr>
            <p:ph type="body" idx="1"/>
          </p:nvPr>
        </p:nvSpPr>
        <p:spPr>
          <a:xfrm rot="5400000">
            <a:off x="2947725" y="-200000"/>
            <a:ext cx="4796700" cy="9221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atin typeface="BIZ UDPゴシック" panose="020B0400000000000000" pitchFamily="50" charset="-128"/>
                <a:ea typeface="BIZ UDPゴシック" panose="020B0400000000000000" pitchFamily="50" charset="-128"/>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116" name="Google Shape;116;p23"/>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117" name="Google Shape;117;p23"/>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118" name="Google Shape;118;p23"/>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縦書きタイトルと&#10;縦書きテキスト" type="vertTitleAndTx">
  <p:cSld name="VERTICAL_TITLE_AND_VERTICAL_TEXT">
    <p:spTree>
      <p:nvGrpSpPr>
        <p:cNvPr id="1" name="Shape 119"/>
        <p:cNvGrpSpPr/>
        <p:nvPr/>
      </p:nvGrpSpPr>
      <p:grpSpPr>
        <a:xfrm>
          <a:off x="0" y="0"/>
          <a:ext cx="0" cy="0"/>
          <a:chOff x="0" y="0"/>
          <a:chExt cx="0" cy="0"/>
        </a:xfrm>
      </p:grpSpPr>
      <p:sp>
        <p:nvSpPr>
          <p:cNvPr id="120" name="Google Shape;120;p24"/>
          <p:cNvSpPr txBox="1">
            <a:spLocks noGrp="1"/>
          </p:cNvSpPr>
          <p:nvPr>
            <p:ph type="title"/>
          </p:nvPr>
        </p:nvSpPr>
        <p:spPr>
          <a:xfrm rot="5400000">
            <a:off x="5600775" y="2453150"/>
            <a:ext cx="6406800" cy="23055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121" name="Google Shape;121;p24"/>
          <p:cNvSpPr txBox="1">
            <a:spLocks noGrp="1"/>
          </p:cNvSpPr>
          <p:nvPr>
            <p:ph type="body" idx="1"/>
          </p:nvPr>
        </p:nvSpPr>
        <p:spPr>
          <a:xfrm rot="5400000">
            <a:off x="923063" y="214550"/>
            <a:ext cx="6406800" cy="6782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atin typeface="BIZ UDPゴシック" panose="020B0400000000000000" pitchFamily="50" charset="-128"/>
                <a:ea typeface="BIZ UDPゴシック" panose="020B0400000000000000" pitchFamily="50" charset="-128"/>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122" name="Google Shape;122;p24"/>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123" name="Google Shape;123;p24"/>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124" name="Google Shape;124;p24"/>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タイトル スライド 1">
  <p:cSld name="タイトル スライド">
    <p:bg>
      <p:bgPr>
        <a:solidFill>
          <a:schemeClr val="lt1"/>
        </a:solidFill>
        <a:effectLst/>
      </p:bgPr>
    </p:bg>
    <p:spTree>
      <p:nvGrpSpPr>
        <p:cNvPr id="1" name="Shape 125"/>
        <p:cNvGrpSpPr/>
        <p:nvPr/>
      </p:nvGrpSpPr>
      <p:grpSpPr>
        <a:xfrm>
          <a:off x="0" y="0"/>
          <a:ext cx="0" cy="0"/>
          <a:chOff x="0" y="0"/>
          <a:chExt cx="0" cy="0"/>
        </a:xfrm>
      </p:grpSpPr>
      <p:sp>
        <p:nvSpPr>
          <p:cNvPr id="126" name="Google Shape;126;p25"/>
          <p:cNvSpPr txBox="1">
            <a:spLocks noGrp="1"/>
          </p:cNvSpPr>
          <p:nvPr>
            <p:ph type="subTitle" idx="1"/>
          </p:nvPr>
        </p:nvSpPr>
        <p:spPr>
          <a:xfrm>
            <a:off x="1336500" y="3970751"/>
            <a:ext cx="8019000" cy="1825200"/>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atin typeface="BIZ UDPゴシック" panose="020B0400000000000000" pitchFamily="50" charset="-128"/>
                <a:ea typeface="BIZ UDPゴシック" panose="020B0400000000000000" pitchFamily="50" charset="-128"/>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dirty="0"/>
          </a:p>
        </p:txBody>
      </p:sp>
      <p:sp>
        <p:nvSpPr>
          <p:cNvPr id="127" name="Google Shape;127;p25"/>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BIZ UDPゴシック" panose="020B0400000000000000" pitchFamily="50" charset="-128"/>
                <a:ea typeface="BIZ UDPゴシック" panose="020B0400000000000000" pitchFamily="50" charset="-128"/>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fld id="{00000000-1234-1234-1234-123412341234}" type="slidenum">
              <a:rPr lang="en-US" altLang="ja" smtClean="0"/>
              <a:pPr/>
              <a:t>‹#›</a:t>
            </a:fld>
            <a:endParaRPr lang="ja" altLang="en-US" dirty="0"/>
          </a:p>
        </p:txBody>
      </p:sp>
      <p:sp>
        <p:nvSpPr>
          <p:cNvPr id="128" name="Google Shape;128;p25"/>
          <p:cNvSpPr txBox="1">
            <a:spLocks noGrp="1"/>
          </p:cNvSpPr>
          <p:nvPr>
            <p:ph type="title"/>
          </p:nvPr>
        </p:nvSpPr>
        <p:spPr>
          <a:xfrm>
            <a:off x="735075" y="551249"/>
            <a:ext cx="9222000" cy="14613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dk1"/>
              </a:buClr>
              <a:buSzPts val="1800"/>
              <a:buNone/>
              <a:defRPr>
                <a:latin typeface="BIZ UDPゴシック" panose="020B0400000000000000" pitchFamily="50" charset="-128"/>
                <a:ea typeface="BIZ UDPゴシック" panose="020B0400000000000000" pitchFamily="50" charset="-128"/>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29" name="Google Shape;129;p25"/>
          <p:cNvSpPr txBox="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ja" sz="1200" b="0" i="0" u="none" strike="noStrike" cap="none" dirty="0">
                <a:solidFill>
                  <a:srgbClr val="888888"/>
                </a:solidFill>
                <a:latin typeface="BIZ UDPゴシック" panose="020B0400000000000000" pitchFamily="50" charset="-128"/>
                <a:ea typeface="BIZ UDPゴシック" panose="020B0400000000000000" pitchFamily="50" charset="-128"/>
                <a:cs typeface="Arial"/>
                <a:sym typeface="Arial"/>
              </a:rPr>
              <a:t>© 202</a:t>
            </a:r>
            <a:r>
              <a:rPr lang="en-US" altLang="ja-JP" sz="1200" b="0" i="0" u="none" strike="noStrike" cap="none" dirty="0">
                <a:solidFill>
                  <a:srgbClr val="888888"/>
                </a:solidFill>
                <a:latin typeface="BIZ UDPゴシック" panose="020B0400000000000000" pitchFamily="50" charset="-128"/>
                <a:ea typeface="BIZ UDPゴシック" panose="020B0400000000000000" pitchFamily="50" charset="-128"/>
                <a:cs typeface="Arial"/>
                <a:sym typeface="Arial"/>
              </a:rPr>
              <a:t>5</a:t>
            </a:r>
            <a:r>
              <a:rPr lang="ja" sz="1200" b="0" i="0" u="none" strike="noStrike" cap="none" dirty="0">
                <a:solidFill>
                  <a:srgbClr val="888888"/>
                </a:solidFill>
                <a:latin typeface="BIZ UDPゴシック" panose="020B0400000000000000" pitchFamily="50" charset="-128"/>
                <a:ea typeface="BIZ UDPゴシック" panose="020B0400000000000000" pitchFamily="50" charset="-128"/>
                <a:cs typeface="Arial"/>
                <a:sym typeface="Arial"/>
              </a:rPr>
              <a:t> kids money school</a:t>
            </a:r>
            <a:endParaRPr sz="1200" b="0" i="0" u="none" strike="noStrike" cap="none" dirty="0">
              <a:solidFill>
                <a:srgbClr val="888888"/>
              </a:solidFill>
              <a:latin typeface="BIZ UDPゴシック" panose="020B0400000000000000" pitchFamily="50" charset="-128"/>
              <a:ea typeface="BIZ UDPゴシック" panose="020B0400000000000000" pitchFamily="50" charset="-128"/>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64468" y="654105"/>
            <a:ext cx="9963000" cy="841800"/>
          </a:xfrm>
          <a:prstGeom prst="rect">
            <a:avLst/>
          </a:prstGeom>
        </p:spPr>
        <p:txBody>
          <a:bodyPr spcFirstLastPara="1" wrap="square" lIns="116050" tIns="116050" rIns="116050" bIns="116050" anchor="t" anchorCtr="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dirty="0"/>
          </a:p>
        </p:txBody>
      </p:sp>
      <p:sp>
        <p:nvSpPr>
          <p:cNvPr id="18" name="Google Shape;18;p4"/>
          <p:cNvSpPr txBox="1">
            <a:spLocks noGrp="1"/>
          </p:cNvSpPr>
          <p:nvPr>
            <p:ph type="body" idx="1"/>
          </p:nvPr>
        </p:nvSpPr>
        <p:spPr>
          <a:xfrm>
            <a:off x="364468" y="1693927"/>
            <a:ext cx="9963000" cy="5021400"/>
          </a:xfrm>
          <a:prstGeom prst="rect">
            <a:avLst/>
          </a:prstGeom>
        </p:spPr>
        <p:txBody>
          <a:bodyPr spcFirstLastPara="1" wrap="square" lIns="116050" tIns="116050" rIns="116050" bIns="116050" anchor="t" anchorCtr="0">
            <a:normAutofit/>
          </a:bodyPr>
          <a:lstStyle>
            <a:lvl1pPr marL="457200" lvl="0" indent="-374650">
              <a:spcBef>
                <a:spcPts val="0"/>
              </a:spcBef>
              <a:spcAft>
                <a:spcPts val="0"/>
              </a:spcAft>
              <a:buSzPts val="2300"/>
              <a:buChar char="●"/>
              <a:defRPr/>
            </a:lvl1pPr>
            <a:lvl2pPr marL="914400" lvl="1" indent="-342900">
              <a:spcBef>
                <a:spcPts val="0"/>
              </a:spcBef>
              <a:spcAft>
                <a:spcPts val="0"/>
              </a:spcAft>
              <a:buSzPts val="1800"/>
              <a:buChar char="○"/>
              <a:defRPr/>
            </a:lvl2pPr>
            <a:lvl3pPr marL="1371600" lvl="2" indent="-342900">
              <a:spcBef>
                <a:spcPts val="0"/>
              </a:spcBef>
              <a:spcAft>
                <a:spcPts val="0"/>
              </a:spcAft>
              <a:buSzPts val="18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dirty="0"/>
          </a:p>
        </p:txBody>
      </p:sp>
      <p:sp>
        <p:nvSpPr>
          <p:cNvPr id="19" name="Google Shape;19;p4"/>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64468" y="654105"/>
            <a:ext cx="9963000" cy="841800"/>
          </a:xfrm>
          <a:prstGeom prst="rect">
            <a:avLst/>
          </a:prstGeom>
        </p:spPr>
        <p:txBody>
          <a:bodyPr spcFirstLastPara="1" wrap="square" lIns="116050" tIns="116050" rIns="116050" bIns="116050" anchor="t" anchorCtr="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dirty="0"/>
          </a:p>
        </p:txBody>
      </p:sp>
      <p:sp>
        <p:nvSpPr>
          <p:cNvPr id="22" name="Google Shape;22;p5"/>
          <p:cNvSpPr txBox="1">
            <a:spLocks noGrp="1"/>
          </p:cNvSpPr>
          <p:nvPr>
            <p:ph type="body" idx="1"/>
          </p:nvPr>
        </p:nvSpPr>
        <p:spPr>
          <a:xfrm>
            <a:off x="364468" y="1693927"/>
            <a:ext cx="4677000" cy="5021400"/>
          </a:xfrm>
          <a:prstGeom prst="rect">
            <a:avLst/>
          </a:prstGeom>
        </p:spPr>
        <p:txBody>
          <a:bodyPr spcFirstLastPara="1" wrap="square" lIns="116050" tIns="116050" rIns="116050" bIns="116050" anchor="t" anchorCtr="0">
            <a:normAutofit/>
          </a:bodyPr>
          <a:lstStyle>
            <a:lvl1pPr marL="457200" lvl="0" indent="-342900">
              <a:spcBef>
                <a:spcPts val="0"/>
              </a:spcBef>
              <a:spcAft>
                <a:spcPts val="0"/>
              </a:spcAft>
              <a:buSzPts val="1800"/>
              <a:buChar char="●"/>
              <a:defRPr sz="1800"/>
            </a:lvl1pPr>
            <a:lvl2pPr marL="914400" lvl="1" indent="-323850">
              <a:spcBef>
                <a:spcPts val="0"/>
              </a:spcBef>
              <a:spcAft>
                <a:spcPts val="0"/>
              </a:spcAft>
              <a:buSzPts val="1500"/>
              <a:buChar char="○"/>
              <a:defRPr sz="1500"/>
            </a:lvl2pPr>
            <a:lvl3pPr marL="1371600" lvl="2" indent="-323850">
              <a:spcBef>
                <a:spcPts val="0"/>
              </a:spcBef>
              <a:spcAft>
                <a:spcPts val="0"/>
              </a:spcAft>
              <a:buSzPts val="1500"/>
              <a:buChar char="■"/>
              <a:defRPr sz="1500"/>
            </a:lvl3pPr>
            <a:lvl4pPr marL="1828800" lvl="3" indent="-323850">
              <a:spcBef>
                <a:spcPts val="0"/>
              </a:spcBef>
              <a:spcAft>
                <a:spcPts val="0"/>
              </a:spcAft>
              <a:buSzPts val="1500"/>
              <a:buChar char="●"/>
              <a:defRPr sz="1500"/>
            </a:lvl4pPr>
            <a:lvl5pPr marL="2286000" lvl="4" indent="-323850">
              <a:spcBef>
                <a:spcPts val="0"/>
              </a:spcBef>
              <a:spcAft>
                <a:spcPts val="0"/>
              </a:spcAft>
              <a:buSzPts val="1500"/>
              <a:buChar char="○"/>
              <a:defRPr sz="1500"/>
            </a:lvl5pPr>
            <a:lvl6pPr marL="2743200" lvl="5" indent="-323850">
              <a:spcBef>
                <a:spcPts val="0"/>
              </a:spcBef>
              <a:spcAft>
                <a:spcPts val="0"/>
              </a:spcAft>
              <a:buSzPts val="1500"/>
              <a:buChar char="■"/>
              <a:defRPr sz="1500"/>
            </a:lvl6pPr>
            <a:lvl7pPr marL="3200400" lvl="6" indent="-323850">
              <a:spcBef>
                <a:spcPts val="0"/>
              </a:spcBef>
              <a:spcAft>
                <a:spcPts val="0"/>
              </a:spcAft>
              <a:buSzPts val="1500"/>
              <a:buChar char="●"/>
              <a:defRPr sz="1500"/>
            </a:lvl7pPr>
            <a:lvl8pPr marL="3657600" lvl="7" indent="-323850">
              <a:spcBef>
                <a:spcPts val="0"/>
              </a:spcBef>
              <a:spcAft>
                <a:spcPts val="0"/>
              </a:spcAft>
              <a:buSzPts val="1500"/>
              <a:buChar char="○"/>
              <a:defRPr sz="1500"/>
            </a:lvl8pPr>
            <a:lvl9pPr marL="4114800" lvl="8" indent="-323850">
              <a:spcBef>
                <a:spcPts val="0"/>
              </a:spcBef>
              <a:spcAft>
                <a:spcPts val="0"/>
              </a:spcAft>
              <a:buSzPts val="1500"/>
              <a:buChar char="■"/>
              <a:defRPr sz="1500"/>
            </a:lvl9pPr>
          </a:lstStyle>
          <a:p>
            <a:endParaRPr dirty="0"/>
          </a:p>
        </p:txBody>
      </p:sp>
      <p:sp>
        <p:nvSpPr>
          <p:cNvPr id="23" name="Google Shape;23;p5"/>
          <p:cNvSpPr txBox="1">
            <a:spLocks noGrp="1"/>
          </p:cNvSpPr>
          <p:nvPr>
            <p:ph type="body" idx="2"/>
          </p:nvPr>
        </p:nvSpPr>
        <p:spPr>
          <a:xfrm>
            <a:off x="5650483" y="1693927"/>
            <a:ext cx="4677000" cy="5021400"/>
          </a:xfrm>
          <a:prstGeom prst="rect">
            <a:avLst/>
          </a:prstGeom>
        </p:spPr>
        <p:txBody>
          <a:bodyPr spcFirstLastPara="1" wrap="square" lIns="116050" tIns="116050" rIns="116050" bIns="116050" anchor="t" anchorCtr="0">
            <a:normAutofit/>
          </a:bodyPr>
          <a:lstStyle>
            <a:lvl1pPr marL="457200" lvl="0" indent="-342900">
              <a:spcBef>
                <a:spcPts val="0"/>
              </a:spcBef>
              <a:spcAft>
                <a:spcPts val="0"/>
              </a:spcAft>
              <a:buSzPts val="1800"/>
              <a:buChar char="●"/>
              <a:defRPr sz="1800"/>
            </a:lvl1pPr>
            <a:lvl2pPr marL="914400" lvl="1" indent="-323850">
              <a:spcBef>
                <a:spcPts val="0"/>
              </a:spcBef>
              <a:spcAft>
                <a:spcPts val="0"/>
              </a:spcAft>
              <a:buSzPts val="1500"/>
              <a:buChar char="○"/>
              <a:defRPr sz="1500"/>
            </a:lvl2pPr>
            <a:lvl3pPr marL="1371600" lvl="2" indent="-323850">
              <a:spcBef>
                <a:spcPts val="0"/>
              </a:spcBef>
              <a:spcAft>
                <a:spcPts val="0"/>
              </a:spcAft>
              <a:buSzPts val="1500"/>
              <a:buChar char="■"/>
              <a:defRPr sz="1500"/>
            </a:lvl3pPr>
            <a:lvl4pPr marL="1828800" lvl="3" indent="-323850">
              <a:spcBef>
                <a:spcPts val="0"/>
              </a:spcBef>
              <a:spcAft>
                <a:spcPts val="0"/>
              </a:spcAft>
              <a:buSzPts val="1500"/>
              <a:buChar char="●"/>
              <a:defRPr sz="1500"/>
            </a:lvl4pPr>
            <a:lvl5pPr marL="2286000" lvl="4" indent="-323850">
              <a:spcBef>
                <a:spcPts val="0"/>
              </a:spcBef>
              <a:spcAft>
                <a:spcPts val="0"/>
              </a:spcAft>
              <a:buSzPts val="1500"/>
              <a:buChar char="○"/>
              <a:defRPr sz="1500"/>
            </a:lvl5pPr>
            <a:lvl6pPr marL="2743200" lvl="5" indent="-323850">
              <a:spcBef>
                <a:spcPts val="0"/>
              </a:spcBef>
              <a:spcAft>
                <a:spcPts val="0"/>
              </a:spcAft>
              <a:buSzPts val="1500"/>
              <a:buChar char="■"/>
              <a:defRPr sz="1500"/>
            </a:lvl6pPr>
            <a:lvl7pPr marL="3200400" lvl="6" indent="-323850">
              <a:spcBef>
                <a:spcPts val="0"/>
              </a:spcBef>
              <a:spcAft>
                <a:spcPts val="0"/>
              </a:spcAft>
              <a:buSzPts val="1500"/>
              <a:buChar char="●"/>
              <a:defRPr sz="1500"/>
            </a:lvl7pPr>
            <a:lvl8pPr marL="3657600" lvl="7" indent="-323850">
              <a:spcBef>
                <a:spcPts val="0"/>
              </a:spcBef>
              <a:spcAft>
                <a:spcPts val="0"/>
              </a:spcAft>
              <a:buSzPts val="1500"/>
              <a:buChar char="○"/>
              <a:defRPr sz="1500"/>
            </a:lvl8pPr>
            <a:lvl9pPr marL="4114800" lvl="8" indent="-323850">
              <a:spcBef>
                <a:spcPts val="0"/>
              </a:spcBef>
              <a:spcAft>
                <a:spcPts val="0"/>
              </a:spcAft>
              <a:buSzPts val="1500"/>
              <a:buChar char="■"/>
              <a:defRPr sz="1500"/>
            </a:lvl9pPr>
          </a:lstStyle>
          <a:p>
            <a:endParaRPr dirty="0"/>
          </a:p>
        </p:txBody>
      </p:sp>
      <p:sp>
        <p:nvSpPr>
          <p:cNvPr id="24" name="Google Shape;24;p5"/>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64468" y="654105"/>
            <a:ext cx="9963000" cy="841800"/>
          </a:xfrm>
          <a:prstGeom prst="rect">
            <a:avLst/>
          </a:prstGeom>
        </p:spPr>
        <p:txBody>
          <a:bodyPr spcFirstLastPara="1" wrap="square" lIns="116050" tIns="116050" rIns="116050" bIns="116050" anchor="t" anchorCtr="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dirty="0"/>
          </a:p>
        </p:txBody>
      </p:sp>
      <p:sp>
        <p:nvSpPr>
          <p:cNvPr id="27" name="Google Shape;27;p6"/>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64468" y="816630"/>
            <a:ext cx="3283500" cy="1110600"/>
          </a:xfrm>
          <a:prstGeom prst="rect">
            <a:avLst/>
          </a:prstGeom>
        </p:spPr>
        <p:txBody>
          <a:bodyPr spcFirstLastPara="1" wrap="square" lIns="116050" tIns="116050" rIns="116050" bIns="116050" anchor="b"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dirty="0"/>
          </a:p>
        </p:txBody>
      </p:sp>
      <p:sp>
        <p:nvSpPr>
          <p:cNvPr id="30" name="Google Shape;30;p7"/>
          <p:cNvSpPr txBox="1">
            <a:spLocks noGrp="1"/>
          </p:cNvSpPr>
          <p:nvPr>
            <p:ph type="body" idx="1"/>
          </p:nvPr>
        </p:nvSpPr>
        <p:spPr>
          <a:xfrm>
            <a:off x="364468" y="2042457"/>
            <a:ext cx="3283500" cy="4673100"/>
          </a:xfrm>
          <a:prstGeom prst="rect">
            <a:avLst/>
          </a:prstGeom>
        </p:spPr>
        <p:txBody>
          <a:bodyPr spcFirstLastPara="1" wrap="square" lIns="116050" tIns="116050" rIns="116050" bIns="116050" anchor="t" anchorCtr="0">
            <a:normAutofit/>
          </a:bodyPr>
          <a:lstStyle>
            <a:lvl1pPr marL="457200" lvl="0" indent="-323850">
              <a:spcBef>
                <a:spcPts val="0"/>
              </a:spcBef>
              <a:spcAft>
                <a:spcPts val="0"/>
              </a:spcAft>
              <a:buSzPts val="1500"/>
              <a:buChar char="●"/>
              <a:defRPr sz="1500"/>
            </a:lvl1pPr>
            <a:lvl2pPr marL="914400" lvl="1" indent="-323850">
              <a:spcBef>
                <a:spcPts val="0"/>
              </a:spcBef>
              <a:spcAft>
                <a:spcPts val="0"/>
              </a:spcAft>
              <a:buSzPts val="1500"/>
              <a:buChar char="○"/>
              <a:defRPr sz="1500"/>
            </a:lvl2pPr>
            <a:lvl3pPr marL="1371600" lvl="2" indent="-323850">
              <a:spcBef>
                <a:spcPts val="0"/>
              </a:spcBef>
              <a:spcAft>
                <a:spcPts val="0"/>
              </a:spcAft>
              <a:buSzPts val="1500"/>
              <a:buChar char="■"/>
              <a:defRPr sz="1500"/>
            </a:lvl3pPr>
            <a:lvl4pPr marL="1828800" lvl="3" indent="-323850">
              <a:spcBef>
                <a:spcPts val="0"/>
              </a:spcBef>
              <a:spcAft>
                <a:spcPts val="0"/>
              </a:spcAft>
              <a:buSzPts val="1500"/>
              <a:buChar char="●"/>
              <a:defRPr sz="1500"/>
            </a:lvl4pPr>
            <a:lvl5pPr marL="2286000" lvl="4" indent="-323850">
              <a:spcBef>
                <a:spcPts val="0"/>
              </a:spcBef>
              <a:spcAft>
                <a:spcPts val="0"/>
              </a:spcAft>
              <a:buSzPts val="1500"/>
              <a:buChar char="○"/>
              <a:defRPr sz="1500"/>
            </a:lvl5pPr>
            <a:lvl6pPr marL="2743200" lvl="5" indent="-323850">
              <a:spcBef>
                <a:spcPts val="0"/>
              </a:spcBef>
              <a:spcAft>
                <a:spcPts val="0"/>
              </a:spcAft>
              <a:buSzPts val="1500"/>
              <a:buChar char="■"/>
              <a:defRPr sz="1500"/>
            </a:lvl6pPr>
            <a:lvl7pPr marL="3200400" lvl="6" indent="-323850">
              <a:spcBef>
                <a:spcPts val="0"/>
              </a:spcBef>
              <a:spcAft>
                <a:spcPts val="0"/>
              </a:spcAft>
              <a:buSzPts val="1500"/>
              <a:buChar char="●"/>
              <a:defRPr sz="1500"/>
            </a:lvl7pPr>
            <a:lvl8pPr marL="3657600" lvl="7" indent="-323850">
              <a:spcBef>
                <a:spcPts val="0"/>
              </a:spcBef>
              <a:spcAft>
                <a:spcPts val="0"/>
              </a:spcAft>
              <a:buSzPts val="1500"/>
              <a:buChar char="○"/>
              <a:defRPr sz="1500"/>
            </a:lvl8pPr>
            <a:lvl9pPr marL="4114800" lvl="8" indent="-323850">
              <a:spcBef>
                <a:spcPts val="0"/>
              </a:spcBef>
              <a:spcAft>
                <a:spcPts val="0"/>
              </a:spcAft>
              <a:buSzPts val="1500"/>
              <a:buChar char="■"/>
              <a:defRPr sz="1500"/>
            </a:lvl9pPr>
          </a:lstStyle>
          <a:p>
            <a:endParaRPr dirty="0"/>
          </a:p>
        </p:txBody>
      </p:sp>
      <p:sp>
        <p:nvSpPr>
          <p:cNvPr id="31" name="Google Shape;31;p7"/>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573245" y="661638"/>
            <a:ext cx="7445700" cy="6012600"/>
          </a:xfrm>
          <a:prstGeom prst="rect">
            <a:avLst/>
          </a:prstGeom>
        </p:spPr>
        <p:txBody>
          <a:bodyPr spcFirstLastPara="1" wrap="square" lIns="116050" tIns="116050" rIns="116050" bIns="116050" anchor="ctr" anchorCtr="0">
            <a:normAutofit/>
          </a:bodyPr>
          <a:lstStyle>
            <a:lvl1pPr lvl="0">
              <a:spcBef>
                <a:spcPts val="0"/>
              </a:spcBef>
              <a:spcAft>
                <a:spcPts val="0"/>
              </a:spcAft>
              <a:buSzPts val="6100"/>
              <a:buNone/>
              <a:defRPr sz="6100"/>
            </a:lvl1pPr>
            <a:lvl2pPr lvl="1">
              <a:spcBef>
                <a:spcPts val="0"/>
              </a:spcBef>
              <a:spcAft>
                <a:spcPts val="0"/>
              </a:spcAft>
              <a:buSzPts val="6100"/>
              <a:buNone/>
              <a:defRPr sz="6100"/>
            </a:lvl2pPr>
            <a:lvl3pPr lvl="2">
              <a:spcBef>
                <a:spcPts val="0"/>
              </a:spcBef>
              <a:spcAft>
                <a:spcPts val="0"/>
              </a:spcAft>
              <a:buSzPts val="6100"/>
              <a:buNone/>
              <a:defRPr sz="6100"/>
            </a:lvl3pPr>
            <a:lvl4pPr lvl="3">
              <a:spcBef>
                <a:spcPts val="0"/>
              </a:spcBef>
              <a:spcAft>
                <a:spcPts val="0"/>
              </a:spcAft>
              <a:buSzPts val="6100"/>
              <a:buNone/>
              <a:defRPr sz="6100"/>
            </a:lvl4pPr>
            <a:lvl5pPr lvl="4">
              <a:spcBef>
                <a:spcPts val="0"/>
              </a:spcBef>
              <a:spcAft>
                <a:spcPts val="0"/>
              </a:spcAft>
              <a:buSzPts val="6100"/>
              <a:buNone/>
              <a:defRPr sz="6100"/>
            </a:lvl5pPr>
            <a:lvl6pPr lvl="5">
              <a:spcBef>
                <a:spcPts val="0"/>
              </a:spcBef>
              <a:spcAft>
                <a:spcPts val="0"/>
              </a:spcAft>
              <a:buSzPts val="6100"/>
              <a:buNone/>
              <a:defRPr sz="6100"/>
            </a:lvl6pPr>
            <a:lvl7pPr lvl="6">
              <a:spcBef>
                <a:spcPts val="0"/>
              </a:spcBef>
              <a:spcAft>
                <a:spcPts val="0"/>
              </a:spcAft>
              <a:buSzPts val="6100"/>
              <a:buNone/>
              <a:defRPr sz="6100"/>
            </a:lvl7pPr>
            <a:lvl8pPr lvl="7">
              <a:spcBef>
                <a:spcPts val="0"/>
              </a:spcBef>
              <a:spcAft>
                <a:spcPts val="0"/>
              </a:spcAft>
              <a:buSzPts val="6100"/>
              <a:buNone/>
              <a:defRPr sz="6100"/>
            </a:lvl8pPr>
            <a:lvl9pPr lvl="8">
              <a:spcBef>
                <a:spcPts val="0"/>
              </a:spcBef>
              <a:spcAft>
                <a:spcPts val="0"/>
              </a:spcAft>
              <a:buSzPts val="6100"/>
              <a:buNone/>
              <a:defRPr sz="6100"/>
            </a:lvl9pPr>
          </a:lstStyle>
          <a:p>
            <a:endParaRPr dirty="0"/>
          </a:p>
        </p:txBody>
      </p:sp>
      <p:sp>
        <p:nvSpPr>
          <p:cNvPr id="34" name="Google Shape;34;p8"/>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5346000" y="-184"/>
            <a:ext cx="5346000" cy="7560000"/>
          </a:xfrm>
          <a:prstGeom prst="rect">
            <a:avLst/>
          </a:prstGeom>
          <a:solidFill>
            <a:schemeClr val="lt2"/>
          </a:solidFill>
          <a:ln>
            <a:noFill/>
          </a:ln>
        </p:spPr>
        <p:txBody>
          <a:bodyPr spcFirstLastPara="1" wrap="square" lIns="116050" tIns="116050" rIns="116050" bIns="116050" anchor="ctr" anchorCtr="0">
            <a:noAutofit/>
          </a:bodyPr>
          <a:lstStyle/>
          <a:p>
            <a:pPr marL="0" lvl="0" indent="0" algn="l" rtl="0">
              <a:spcBef>
                <a:spcPts val="0"/>
              </a:spcBef>
              <a:spcAft>
                <a:spcPts val="0"/>
              </a:spcAft>
              <a:buNone/>
            </a:pPr>
            <a:endParaRPr dirty="0">
              <a:latin typeface="BIZ UDPゴシック" panose="020B0400000000000000" pitchFamily="50" charset="-128"/>
              <a:ea typeface="BIZ UDPゴシック" panose="020B0400000000000000" pitchFamily="50" charset="-128"/>
            </a:endParaRPr>
          </a:p>
        </p:txBody>
      </p:sp>
      <p:sp>
        <p:nvSpPr>
          <p:cNvPr id="37" name="Google Shape;37;p9"/>
          <p:cNvSpPr txBox="1">
            <a:spLocks noGrp="1"/>
          </p:cNvSpPr>
          <p:nvPr>
            <p:ph type="title"/>
          </p:nvPr>
        </p:nvSpPr>
        <p:spPr>
          <a:xfrm>
            <a:off x="310447" y="1812541"/>
            <a:ext cx="4730100" cy="2178600"/>
          </a:xfrm>
          <a:prstGeom prst="rect">
            <a:avLst/>
          </a:prstGeom>
        </p:spPr>
        <p:txBody>
          <a:bodyPr spcFirstLastPara="1" wrap="square" lIns="116050" tIns="116050" rIns="116050" bIns="116050" anchor="b" anchorCtr="0">
            <a:normAutofit/>
          </a:bodyPr>
          <a:lstStyle>
            <a:lvl1pPr lvl="0" algn="ctr">
              <a:spcBef>
                <a:spcPts val="0"/>
              </a:spcBef>
              <a:spcAft>
                <a:spcPts val="0"/>
              </a:spcAft>
              <a:buSzPts val="5300"/>
              <a:buNone/>
              <a:defRPr sz="5300"/>
            </a:lvl1pPr>
            <a:lvl2pPr lvl="1" algn="ctr">
              <a:spcBef>
                <a:spcPts val="0"/>
              </a:spcBef>
              <a:spcAft>
                <a:spcPts val="0"/>
              </a:spcAft>
              <a:buSzPts val="5300"/>
              <a:buNone/>
              <a:defRPr sz="5300"/>
            </a:lvl2pPr>
            <a:lvl3pPr lvl="2" algn="ctr">
              <a:spcBef>
                <a:spcPts val="0"/>
              </a:spcBef>
              <a:spcAft>
                <a:spcPts val="0"/>
              </a:spcAft>
              <a:buSzPts val="5300"/>
              <a:buNone/>
              <a:defRPr sz="5300"/>
            </a:lvl3pPr>
            <a:lvl4pPr lvl="3" algn="ctr">
              <a:spcBef>
                <a:spcPts val="0"/>
              </a:spcBef>
              <a:spcAft>
                <a:spcPts val="0"/>
              </a:spcAft>
              <a:buSzPts val="5300"/>
              <a:buNone/>
              <a:defRPr sz="5300"/>
            </a:lvl4pPr>
            <a:lvl5pPr lvl="4" algn="ctr">
              <a:spcBef>
                <a:spcPts val="0"/>
              </a:spcBef>
              <a:spcAft>
                <a:spcPts val="0"/>
              </a:spcAft>
              <a:buSzPts val="5300"/>
              <a:buNone/>
              <a:defRPr sz="5300"/>
            </a:lvl5pPr>
            <a:lvl6pPr lvl="5" algn="ctr">
              <a:spcBef>
                <a:spcPts val="0"/>
              </a:spcBef>
              <a:spcAft>
                <a:spcPts val="0"/>
              </a:spcAft>
              <a:buSzPts val="5300"/>
              <a:buNone/>
              <a:defRPr sz="5300"/>
            </a:lvl6pPr>
            <a:lvl7pPr lvl="6" algn="ctr">
              <a:spcBef>
                <a:spcPts val="0"/>
              </a:spcBef>
              <a:spcAft>
                <a:spcPts val="0"/>
              </a:spcAft>
              <a:buSzPts val="5300"/>
              <a:buNone/>
              <a:defRPr sz="5300"/>
            </a:lvl7pPr>
            <a:lvl8pPr lvl="7" algn="ctr">
              <a:spcBef>
                <a:spcPts val="0"/>
              </a:spcBef>
              <a:spcAft>
                <a:spcPts val="0"/>
              </a:spcAft>
              <a:buSzPts val="5300"/>
              <a:buNone/>
              <a:defRPr sz="5300"/>
            </a:lvl8pPr>
            <a:lvl9pPr lvl="8" algn="ctr">
              <a:spcBef>
                <a:spcPts val="0"/>
              </a:spcBef>
              <a:spcAft>
                <a:spcPts val="0"/>
              </a:spcAft>
              <a:buSzPts val="5300"/>
              <a:buNone/>
              <a:defRPr sz="5300"/>
            </a:lvl9pPr>
          </a:lstStyle>
          <a:p>
            <a:endParaRPr dirty="0"/>
          </a:p>
        </p:txBody>
      </p:sp>
      <p:sp>
        <p:nvSpPr>
          <p:cNvPr id="38" name="Google Shape;38;p9"/>
          <p:cNvSpPr txBox="1">
            <a:spLocks noGrp="1"/>
          </p:cNvSpPr>
          <p:nvPr>
            <p:ph type="subTitle" idx="1"/>
          </p:nvPr>
        </p:nvSpPr>
        <p:spPr>
          <a:xfrm>
            <a:off x="310447" y="4120005"/>
            <a:ext cx="4730100" cy="1815300"/>
          </a:xfrm>
          <a:prstGeom prst="rect">
            <a:avLst/>
          </a:prstGeom>
        </p:spPr>
        <p:txBody>
          <a:bodyPr spcFirstLastPara="1" wrap="square" lIns="116050" tIns="116050" rIns="116050" bIns="116050" anchor="t" anchorCtr="0">
            <a:normAutofit/>
          </a:bodyPr>
          <a:lstStyle>
            <a:lvl1pPr lvl="0" algn="ctr">
              <a:lnSpc>
                <a:spcPct val="100000"/>
              </a:lnSpc>
              <a:spcBef>
                <a:spcPts val="0"/>
              </a:spcBef>
              <a:spcAft>
                <a:spcPts val="0"/>
              </a:spcAft>
              <a:buSzPts val="2700"/>
              <a:buNone/>
              <a:defRPr sz="2700"/>
            </a:lvl1pPr>
            <a:lvl2pPr lvl="1" algn="ctr">
              <a:lnSpc>
                <a:spcPct val="100000"/>
              </a:lnSpc>
              <a:spcBef>
                <a:spcPts val="0"/>
              </a:spcBef>
              <a:spcAft>
                <a:spcPts val="0"/>
              </a:spcAft>
              <a:buSzPts val="2700"/>
              <a:buNone/>
              <a:defRPr sz="2700"/>
            </a:lvl2pPr>
            <a:lvl3pPr lvl="2" algn="ctr">
              <a:lnSpc>
                <a:spcPct val="100000"/>
              </a:lnSpc>
              <a:spcBef>
                <a:spcPts val="0"/>
              </a:spcBef>
              <a:spcAft>
                <a:spcPts val="0"/>
              </a:spcAft>
              <a:buSzPts val="2700"/>
              <a:buNone/>
              <a:defRPr sz="2700"/>
            </a:lvl3pPr>
            <a:lvl4pPr lvl="3" algn="ctr">
              <a:lnSpc>
                <a:spcPct val="100000"/>
              </a:lnSpc>
              <a:spcBef>
                <a:spcPts val="0"/>
              </a:spcBef>
              <a:spcAft>
                <a:spcPts val="0"/>
              </a:spcAft>
              <a:buSzPts val="2700"/>
              <a:buNone/>
              <a:defRPr sz="2700"/>
            </a:lvl4pPr>
            <a:lvl5pPr lvl="4" algn="ctr">
              <a:lnSpc>
                <a:spcPct val="100000"/>
              </a:lnSpc>
              <a:spcBef>
                <a:spcPts val="0"/>
              </a:spcBef>
              <a:spcAft>
                <a:spcPts val="0"/>
              </a:spcAft>
              <a:buSzPts val="2700"/>
              <a:buNone/>
              <a:defRPr sz="2700"/>
            </a:lvl5pPr>
            <a:lvl6pPr lvl="5" algn="ctr">
              <a:lnSpc>
                <a:spcPct val="100000"/>
              </a:lnSpc>
              <a:spcBef>
                <a:spcPts val="0"/>
              </a:spcBef>
              <a:spcAft>
                <a:spcPts val="0"/>
              </a:spcAft>
              <a:buSzPts val="2700"/>
              <a:buNone/>
              <a:defRPr sz="2700"/>
            </a:lvl6pPr>
            <a:lvl7pPr lvl="6" algn="ctr">
              <a:lnSpc>
                <a:spcPct val="100000"/>
              </a:lnSpc>
              <a:spcBef>
                <a:spcPts val="0"/>
              </a:spcBef>
              <a:spcAft>
                <a:spcPts val="0"/>
              </a:spcAft>
              <a:buSzPts val="2700"/>
              <a:buNone/>
              <a:defRPr sz="2700"/>
            </a:lvl7pPr>
            <a:lvl8pPr lvl="7" algn="ctr">
              <a:lnSpc>
                <a:spcPct val="100000"/>
              </a:lnSpc>
              <a:spcBef>
                <a:spcPts val="0"/>
              </a:spcBef>
              <a:spcAft>
                <a:spcPts val="0"/>
              </a:spcAft>
              <a:buSzPts val="2700"/>
              <a:buNone/>
              <a:defRPr sz="2700"/>
            </a:lvl8pPr>
            <a:lvl9pPr lvl="8" algn="ctr">
              <a:lnSpc>
                <a:spcPct val="100000"/>
              </a:lnSpc>
              <a:spcBef>
                <a:spcPts val="0"/>
              </a:spcBef>
              <a:spcAft>
                <a:spcPts val="0"/>
              </a:spcAft>
              <a:buSzPts val="2700"/>
              <a:buNone/>
              <a:defRPr sz="2700"/>
            </a:lvl9pPr>
          </a:lstStyle>
          <a:p>
            <a:endParaRPr dirty="0"/>
          </a:p>
        </p:txBody>
      </p:sp>
      <p:sp>
        <p:nvSpPr>
          <p:cNvPr id="39" name="Google Shape;39;p9"/>
          <p:cNvSpPr txBox="1">
            <a:spLocks noGrp="1"/>
          </p:cNvSpPr>
          <p:nvPr>
            <p:ph type="body" idx="2"/>
          </p:nvPr>
        </p:nvSpPr>
        <p:spPr>
          <a:xfrm>
            <a:off x="5775715" y="1064257"/>
            <a:ext cx="4486500" cy="5431200"/>
          </a:xfrm>
          <a:prstGeom prst="rect">
            <a:avLst/>
          </a:prstGeom>
        </p:spPr>
        <p:txBody>
          <a:bodyPr spcFirstLastPara="1" wrap="square" lIns="116050" tIns="116050" rIns="116050" bIns="116050" anchor="ctr" anchorCtr="0">
            <a:normAutofit/>
          </a:bodyPr>
          <a:lstStyle>
            <a:lvl1pPr marL="457200" lvl="0" indent="-374650">
              <a:spcBef>
                <a:spcPts val="0"/>
              </a:spcBef>
              <a:spcAft>
                <a:spcPts val="0"/>
              </a:spcAft>
              <a:buSzPts val="2300"/>
              <a:buChar char="●"/>
              <a:defRPr/>
            </a:lvl1pPr>
            <a:lvl2pPr marL="914400" lvl="1" indent="-342900">
              <a:spcBef>
                <a:spcPts val="0"/>
              </a:spcBef>
              <a:spcAft>
                <a:spcPts val="0"/>
              </a:spcAft>
              <a:buSzPts val="1800"/>
              <a:buChar char="○"/>
              <a:defRPr/>
            </a:lvl2pPr>
            <a:lvl3pPr marL="1371600" lvl="2" indent="-342900">
              <a:spcBef>
                <a:spcPts val="0"/>
              </a:spcBef>
              <a:spcAft>
                <a:spcPts val="0"/>
              </a:spcAft>
              <a:buSzPts val="18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dirty="0"/>
          </a:p>
        </p:txBody>
      </p:sp>
      <p:sp>
        <p:nvSpPr>
          <p:cNvPr id="40" name="Google Shape;40;p9"/>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64468" y="6218168"/>
            <a:ext cx="7014300" cy="889500"/>
          </a:xfrm>
          <a:prstGeom prst="rect">
            <a:avLst/>
          </a:prstGeom>
        </p:spPr>
        <p:txBody>
          <a:bodyPr spcFirstLastPara="1" wrap="square" lIns="116050" tIns="116050" rIns="116050" bIns="116050" anchor="ctr" anchorCtr="0">
            <a:normAutofit/>
          </a:bodyPr>
          <a:lstStyle>
            <a:lvl1pPr marL="457200" lvl="0" indent="-228600">
              <a:lnSpc>
                <a:spcPct val="100000"/>
              </a:lnSpc>
              <a:spcBef>
                <a:spcPts val="0"/>
              </a:spcBef>
              <a:spcAft>
                <a:spcPts val="0"/>
              </a:spcAft>
              <a:buSzPts val="2300"/>
              <a:buNone/>
              <a:defRPr/>
            </a:lvl1pPr>
          </a:lstStyle>
          <a:p>
            <a:endParaRPr dirty="0"/>
          </a:p>
        </p:txBody>
      </p:sp>
      <p:sp>
        <p:nvSpPr>
          <p:cNvPr id="43" name="Google Shape;43;p10"/>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64468" y="654105"/>
            <a:ext cx="9963000" cy="841800"/>
          </a:xfrm>
          <a:prstGeom prst="rect">
            <a:avLst/>
          </a:prstGeom>
          <a:noFill/>
          <a:ln>
            <a:noFill/>
          </a:ln>
        </p:spPr>
        <p:txBody>
          <a:bodyPr spcFirstLastPara="1" wrap="square" lIns="116050" tIns="116050" rIns="116050" bIns="116050" anchor="t" anchorCtr="0">
            <a:normAutofit/>
          </a:bodyPr>
          <a:lstStyle>
            <a:lvl1pPr lvl="0">
              <a:spcBef>
                <a:spcPts val="0"/>
              </a:spcBef>
              <a:spcAft>
                <a:spcPts val="0"/>
              </a:spcAft>
              <a:buClr>
                <a:schemeClr val="dk1"/>
              </a:buClr>
              <a:buSzPts val="3600"/>
              <a:buNone/>
              <a:defRPr sz="3600">
                <a:solidFill>
                  <a:schemeClr val="dk1"/>
                </a:solidFill>
              </a:defRPr>
            </a:lvl1pPr>
            <a:lvl2pPr lvl="1">
              <a:spcBef>
                <a:spcPts val="0"/>
              </a:spcBef>
              <a:spcAft>
                <a:spcPts val="0"/>
              </a:spcAft>
              <a:buClr>
                <a:schemeClr val="dk1"/>
              </a:buClr>
              <a:buSzPts val="3600"/>
              <a:buNone/>
              <a:defRPr sz="3600">
                <a:solidFill>
                  <a:schemeClr val="dk1"/>
                </a:solidFill>
              </a:defRPr>
            </a:lvl2pPr>
            <a:lvl3pPr lvl="2">
              <a:spcBef>
                <a:spcPts val="0"/>
              </a:spcBef>
              <a:spcAft>
                <a:spcPts val="0"/>
              </a:spcAft>
              <a:buClr>
                <a:schemeClr val="dk1"/>
              </a:buClr>
              <a:buSzPts val="3600"/>
              <a:buNone/>
              <a:defRPr sz="3600">
                <a:solidFill>
                  <a:schemeClr val="dk1"/>
                </a:solidFill>
              </a:defRPr>
            </a:lvl3pPr>
            <a:lvl4pPr lvl="3">
              <a:spcBef>
                <a:spcPts val="0"/>
              </a:spcBef>
              <a:spcAft>
                <a:spcPts val="0"/>
              </a:spcAft>
              <a:buClr>
                <a:schemeClr val="dk1"/>
              </a:buClr>
              <a:buSzPts val="3600"/>
              <a:buNone/>
              <a:defRPr sz="3600">
                <a:solidFill>
                  <a:schemeClr val="dk1"/>
                </a:solidFill>
              </a:defRPr>
            </a:lvl4pPr>
            <a:lvl5pPr lvl="4">
              <a:spcBef>
                <a:spcPts val="0"/>
              </a:spcBef>
              <a:spcAft>
                <a:spcPts val="0"/>
              </a:spcAft>
              <a:buClr>
                <a:schemeClr val="dk1"/>
              </a:buClr>
              <a:buSzPts val="3600"/>
              <a:buNone/>
              <a:defRPr sz="3600">
                <a:solidFill>
                  <a:schemeClr val="dk1"/>
                </a:solidFill>
              </a:defRPr>
            </a:lvl5pPr>
            <a:lvl6pPr lvl="5">
              <a:spcBef>
                <a:spcPts val="0"/>
              </a:spcBef>
              <a:spcAft>
                <a:spcPts val="0"/>
              </a:spcAft>
              <a:buClr>
                <a:schemeClr val="dk1"/>
              </a:buClr>
              <a:buSzPts val="3600"/>
              <a:buNone/>
              <a:defRPr sz="3600">
                <a:solidFill>
                  <a:schemeClr val="dk1"/>
                </a:solidFill>
              </a:defRPr>
            </a:lvl6pPr>
            <a:lvl7pPr lvl="6">
              <a:spcBef>
                <a:spcPts val="0"/>
              </a:spcBef>
              <a:spcAft>
                <a:spcPts val="0"/>
              </a:spcAft>
              <a:buClr>
                <a:schemeClr val="dk1"/>
              </a:buClr>
              <a:buSzPts val="3600"/>
              <a:buNone/>
              <a:defRPr sz="3600">
                <a:solidFill>
                  <a:schemeClr val="dk1"/>
                </a:solidFill>
              </a:defRPr>
            </a:lvl7pPr>
            <a:lvl8pPr lvl="7">
              <a:spcBef>
                <a:spcPts val="0"/>
              </a:spcBef>
              <a:spcAft>
                <a:spcPts val="0"/>
              </a:spcAft>
              <a:buClr>
                <a:schemeClr val="dk1"/>
              </a:buClr>
              <a:buSzPts val="3600"/>
              <a:buNone/>
              <a:defRPr sz="3600">
                <a:solidFill>
                  <a:schemeClr val="dk1"/>
                </a:solidFill>
              </a:defRPr>
            </a:lvl8pPr>
            <a:lvl9pPr lvl="8">
              <a:spcBef>
                <a:spcPts val="0"/>
              </a:spcBef>
              <a:spcAft>
                <a:spcPts val="0"/>
              </a:spcAft>
              <a:buClr>
                <a:schemeClr val="dk1"/>
              </a:buClr>
              <a:buSzPts val="3600"/>
              <a:buNone/>
              <a:defRPr sz="3600">
                <a:solidFill>
                  <a:schemeClr val="dk1"/>
                </a:solidFill>
              </a:defRPr>
            </a:lvl9pPr>
          </a:lstStyle>
          <a:p>
            <a:endParaRPr dirty="0"/>
          </a:p>
        </p:txBody>
      </p:sp>
      <p:sp>
        <p:nvSpPr>
          <p:cNvPr id="7" name="Google Shape;7;p1"/>
          <p:cNvSpPr txBox="1">
            <a:spLocks noGrp="1"/>
          </p:cNvSpPr>
          <p:nvPr>
            <p:ph type="body" idx="1"/>
          </p:nvPr>
        </p:nvSpPr>
        <p:spPr>
          <a:xfrm>
            <a:off x="364468" y="1693927"/>
            <a:ext cx="9963000" cy="5021400"/>
          </a:xfrm>
          <a:prstGeom prst="rect">
            <a:avLst/>
          </a:prstGeom>
          <a:noFill/>
          <a:ln>
            <a:noFill/>
          </a:ln>
        </p:spPr>
        <p:txBody>
          <a:bodyPr spcFirstLastPara="1" wrap="square" lIns="116050" tIns="116050" rIns="116050" bIns="116050" anchor="t" anchorCtr="0">
            <a:normAutofit/>
          </a:bodyPr>
          <a:lstStyle>
            <a:lvl1pPr marL="457200" lvl="0" indent="-374650">
              <a:lnSpc>
                <a:spcPct val="115000"/>
              </a:lnSpc>
              <a:spcBef>
                <a:spcPts val="0"/>
              </a:spcBef>
              <a:spcAft>
                <a:spcPts val="0"/>
              </a:spcAft>
              <a:buClr>
                <a:schemeClr val="dk2"/>
              </a:buClr>
              <a:buSzPts val="2300"/>
              <a:buChar char="●"/>
              <a:defRPr sz="2300">
                <a:solidFill>
                  <a:schemeClr val="dk2"/>
                </a:solidFill>
              </a:defRPr>
            </a:lvl1pPr>
            <a:lvl2pPr marL="914400" lvl="1" indent="-342900">
              <a:lnSpc>
                <a:spcPct val="115000"/>
              </a:lnSpc>
              <a:spcBef>
                <a:spcPts val="0"/>
              </a:spcBef>
              <a:spcAft>
                <a:spcPts val="0"/>
              </a:spcAft>
              <a:buClr>
                <a:schemeClr val="dk2"/>
              </a:buClr>
              <a:buSzPts val="1800"/>
              <a:buChar char="○"/>
              <a:defRPr sz="1800">
                <a:solidFill>
                  <a:schemeClr val="dk2"/>
                </a:solidFill>
              </a:defRPr>
            </a:lvl2pPr>
            <a:lvl3pPr marL="1371600" lvl="2" indent="-342900">
              <a:lnSpc>
                <a:spcPct val="115000"/>
              </a:lnSpc>
              <a:spcBef>
                <a:spcPts val="0"/>
              </a:spcBef>
              <a:spcAft>
                <a:spcPts val="0"/>
              </a:spcAft>
              <a:buClr>
                <a:schemeClr val="dk2"/>
              </a:buClr>
              <a:buSzPts val="1800"/>
              <a:buChar char="■"/>
              <a:defRPr sz="1800">
                <a:solidFill>
                  <a:schemeClr val="dk2"/>
                </a:solidFill>
              </a:defRPr>
            </a:lvl3pPr>
            <a:lvl4pPr marL="1828800" lvl="3" indent="-342900">
              <a:lnSpc>
                <a:spcPct val="115000"/>
              </a:lnSpc>
              <a:spcBef>
                <a:spcPts val="0"/>
              </a:spcBef>
              <a:spcAft>
                <a:spcPts val="0"/>
              </a:spcAft>
              <a:buClr>
                <a:schemeClr val="dk2"/>
              </a:buClr>
              <a:buSzPts val="1800"/>
              <a:buChar char="●"/>
              <a:defRPr sz="1800">
                <a:solidFill>
                  <a:schemeClr val="dk2"/>
                </a:solidFill>
              </a:defRPr>
            </a:lvl4pPr>
            <a:lvl5pPr marL="2286000" lvl="4" indent="-342900">
              <a:lnSpc>
                <a:spcPct val="115000"/>
              </a:lnSpc>
              <a:spcBef>
                <a:spcPts val="0"/>
              </a:spcBef>
              <a:spcAft>
                <a:spcPts val="0"/>
              </a:spcAft>
              <a:buClr>
                <a:schemeClr val="dk2"/>
              </a:buClr>
              <a:buSzPts val="1800"/>
              <a:buChar char="○"/>
              <a:defRPr sz="1800">
                <a:solidFill>
                  <a:schemeClr val="dk2"/>
                </a:solidFill>
              </a:defRPr>
            </a:lvl5pPr>
            <a:lvl6pPr marL="2743200" lvl="5" indent="-342900">
              <a:lnSpc>
                <a:spcPct val="115000"/>
              </a:lnSpc>
              <a:spcBef>
                <a:spcPts val="0"/>
              </a:spcBef>
              <a:spcAft>
                <a:spcPts val="0"/>
              </a:spcAft>
              <a:buClr>
                <a:schemeClr val="dk2"/>
              </a:buClr>
              <a:buSzPts val="1800"/>
              <a:buChar char="■"/>
              <a:defRPr sz="1800">
                <a:solidFill>
                  <a:schemeClr val="dk2"/>
                </a:solidFill>
              </a:defRPr>
            </a:lvl6pPr>
            <a:lvl7pPr marL="3200400" lvl="6" indent="-342900">
              <a:lnSpc>
                <a:spcPct val="115000"/>
              </a:lnSpc>
              <a:spcBef>
                <a:spcPts val="0"/>
              </a:spcBef>
              <a:spcAft>
                <a:spcPts val="0"/>
              </a:spcAft>
              <a:buClr>
                <a:schemeClr val="dk2"/>
              </a:buClr>
              <a:buSzPts val="1800"/>
              <a:buChar char="●"/>
              <a:defRPr sz="1800">
                <a:solidFill>
                  <a:schemeClr val="dk2"/>
                </a:solidFill>
              </a:defRPr>
            </a:lvl7pPr>
            <a:lvl8pPr marL="3657600" lvl="7" indent="-342900">
              <a:lnSpc>
                <a:spcPct val="115000"/>
              </a:lnSpc>
              <a:spcBef>
                <a:spcPts val="0"/>
              </a:spcBef>
              <a:spcAft>
                <a:spcPts val="0"/>
              </a:spcAft>
              <a:buClr>
                <a:schemeClr val="dk2"/>
              </a:buClr>
              <a:buSzPts val="1800"/>
              <a:buChar char="○"/>
              <a:defRPr sz="1800">
                <a:solidFill>
                  <a:schemeClr val="dk2"/>
                </a:solidFill>
              </a:defRPr>
            </a:lvl8pPr>
            <a:lvl9pPr marL="4114800" lvl="8" indent="-342900">
              <a:lnSpc>
                <a:spcPct val="115000"/>
              </a:lnSpc>
              <a:spcBef>
                <a:spcPts val="0"/>
              </a:spcBef>
              <a:spcAft>
                <a:spcPts val="0"/>
              </a:spcAft>
              <a:buClr>
                <a:schemeClr val="dk2"/>
              </a:buClr>
              <a:buSzPts val="1800"/>
              <a:buChar char="■"/>
              <a:defRPr sz="1800">
                <a:solidFill>
                  <a:schemeClr val="dk2"/>
                </a:solidFill>
              </a:defRPr>
            </a:lvl9pPr>
          </a:lstStyle>
          <a:p>
            <a:endParaRPr dirty="0"/>
          </a:p>
        </p:txBody>
      </p:sp>
      <p:sp>
        <p:nvSpPr>
          <p:cNvPr id="8" name="Google Shape;8;p1"/>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rmAutofit/>
          </a:bodyPr>
          <a:lstStyle>
            <a:lvl1pPr lvl="0" algn="r">
              <a:buNone/>
              <a:defRPr sz="1300">
                <a:solidFill>
                  <a:schemeClr val="dk2"/>
                </a:solidFill>
                <a:latin typeface="BIZ UDPゴシック" panose="020B0400000000000000" pitchFamily="50" charset="-128"/>
                <a:ea typeface="BIZ UDPゴシック" panose="020B0400000000000000" pitchFamily="50" charset="-128"/>
              </a:defRPr>
            </a:lvl1pPr>
            <a:lvl2pPr lvl="1" algn="r">
              <a:buNone/>
              <a:defRPr sz="1300">
                <a:solidFill>
                  <a:schemeClr val="dk2"/>
                </a:solidFill>
              </a:defRPr>
            </a:lvl2pPr>
            <a:lvl3pPr lvl="2" algn="r">
              <a:buNone/>
              <a:defRPr sz="1300">
                <a:solidFill>
                  <a:schemeClr val="dk2"/>
                </a:solidFill>
              </a:defRPr>
            </a:lvl3pPr>
            <a:lvl4pPr lvl="3" algn="r">
              <a:buNone/>
              <a:defRPr sz="1300">
                <a:solidFill>
                  <a:schemeClr val="dk2"/>
                </a:solidFill>
              </a:defRPr>
            </a:lvl4pPr>
            <a:lvl5pPr lvl="4" algn="r">
              <a:buNone/>
              <a:defRPr sz="1300">
                <a:solidFill>
                  <a:schemeClr val="dk2"/>
                </a:solidFill>
              </a:defRPr>
            </a:lvl5pPr>
            <a:lvl6pPr lvl="5" algn="r">
              <a:buNone/>
              <a:defRPr sz="1300">
                <a:solidFill>
                  <a:schemeClr val="dk2"/>
                </a:solidFill>
              </a:defRPr>
            </a:lvl6pPr>
            <a:lvl7pPr lvl="6" algn="r">
              <a:buNone/>
              <a:defRPr sz="1300">
                <a:solidFill>
                  <a:schemeClr val="dk2"/>
                </a:solidFill>
              </a:defRPr>
            </a:lvl7pPr>
            <a:lvl8pPr lvl="7" algn="r">
              <a:buNone/>
              <a:defRPr sz="1300">
                <a:solidFill>
                  <a:schemeClr val="dk2"/>
                </a:solidFill>
              </a:defRPr>
            </a:lvl8pPr>
            <a:lvl9pPr lvl="8" algn="r">
              <a:buNone/>
              <a:defRPr sz="1300">
                <a:solidFill>
                  <a:schemeClr val="dk2"/>
                </a:solidFill>
              </a:defRPr>
            </a:lvl9pPr>
          </a:lstStyle>
          <a:p>
            <a:fld id="{00000000-1234-1234-1234-123412341234}" type="slidenum">
              <a:rPr lang="en-US" altLang="ja" smtClean="0"/>
              <a:pPr/>
              <a:t>‹#›</a:t>
            </a:fld>
            <a:endParaRPr lang="ja" altLang="en-US" dirty="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BIZ UDPゴシック" panose="020B0400000000000000" pitchFamily="50" charset="-128"/>
          <a:ea typeface="BIZ UDPゴシック" panose="020B0400000000000000" pitchFamily="50" charset="-128"/>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BIZ UDPゴシック" panose="020B0400000000000000" pitchFamily="50" charset="-128"/>
          <a:ea typeface="BIZ UDPゴシック" panose="020B0400000000000000" pitchFamily="50" charset="-128"/>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735075" y="402500"/>
            <a:ext cx="9222000" cy="1461300"/>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dirty="0"/>
          </a:p>
        </p:txBody>
      </p:sp>
      <p:sp>
        <p:nvSpPr>
          <p:cNvPr id="52" name="Google Shape;52;p13"/>
          <p:cNvSpPr txBox="1">
            <a:spLocks noGrp="1"/>
          </p:cNvSpPr>
          <p:nvPr>
            <p:ph type="body" idx="1"/>
          </p:nvPr>
        </p:nvSpPr>
        <p:spPr>
          <a:xfrm>
            <a:off x="735075" y="2012500"/>
            <a:ext cx="9222000" cy="4796700"/>
          </a:xfrm>
          <a:prstGeom prst="rect">
            <a:avLst/>
          </a:prstGeom>
          <a:noFill/>
          <a:ln>
            <a:noFill/>
          </a:ln>
        </p:spPr>
        <p:txBody>
          <a:bodyPr spcFirstLastPara="1" wrap="square" lIns="91425" tIns="45700" rIns="91425" bIns="45700" anchor="t" anchorCtr="0">
            <a:norm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dirty="0"/>
          </a:p>
        </p:txBody>
      </p:sp>
      <p:sp>
        <p:nvSpPr>
          <p:cNvPr id="53" name="Google Shape;53;p13"/>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marR="0" lvl="0" algn="l">
              <a:spcBef>
                <a:spcPts val="0"/>
              </a:spcBef>
              <a:spcAft>
                <a:spcPts val="0"/>
              </a:spcAft>
              <a:buSzPts val="1400"/>
              <a:buNone/>
              <a:defRPr sz="1200" b="0" i="0" u="none" strike="noStrike" cap="none">
                <a:solidFill>
                  <a:srgbClr val="888888"/>
                </a:solidFill>
                <a:latin typeface="BIZ UDPゴシック" panose="020B0400000000000000" pitchFamily="50" charset="-128"/>
                <a:ea typeface="BIZ UDPゴシック" panose="020B0400000000000000" pitchFamily="50" charset="-128"/>
                <a:cs typeface="Arial"/>
                <a:sym typeface="Arial"/>
              </a:defRPr>
            </a:lvl1pPr>
            <a:lvl2pPr marR="0" lvl="1" algn="l">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lang="ja-JP" altLang="en-US" dirty="0"/>
          </a:p>
        </p:txBody>
      </p:sp>
      <p:sp>
        <p:nvSpPr>
          <p:cNvPr id="54" name="Google Shape;54;p13"/>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marR="0" lvl="0" algn="ctr">
              <a:spcBef>
                <a:spcPts val="0"/>
              </a:spcBef>
              <a:spcAft>
                <a:spcPts val="0"/>
              </a:spcAft>
              <a:buSzPts val="1400"/>
              <a:buNone/>
              <a:defRPr sz="1200" b="0" i="0" u="none" strike="noStrike" cap="none">
                <a:solidFill>
                  <a:srgbClr val="888888"/>
                </a:solidFill>
                <a:latin typeface="BIZ UDPゴシック" panose="020B0400000000000000" pitchFamily="50" charset="-128"/>
                <a:ea typeface="BIZ UDPゴシック" panose="020B0400000000000000" pitchFamily="50" charset="-128"/>
                <a:cs typeface="Arial"/>
                <a:sym typeface="Arial"/>
              </a:defRPr>
            </a:lvl1pPr>
            <a:lvl2pPr marR="0" lvl="1" algn="l">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lang="ja-JP" altLang="en-US" dirty="0"/>
          </a:p>
        </p:txBody>
      </p:sp>
      <p:sp>
        <p:nvSpPr>
          <p:cNvPr id="55" name="Google Shape;55;p13"/>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marR="0" lvl="0" indent="0" algn="r">
              <a:spcBef>
                <a:spcPts val="0"/>
              </a:spcBef>
              <a:buNone/>
              <a:defRPr sz="1200" b="0" i="0" u="none" strike="noStrike" cap="none">
                <a:solidFill>
                  <a:srgbClr val="888888"/>
                </a:solidFill>
                <a:latin typeface="BIZ UDPゴシック" panose="020B0400000000000000" pitchFamily="50" charset="-128"/>
                <a:ea typeface="BIZ UDPゴシック" panose="020B0400000000000000" pitchFamily="50" charset="-128"/>
                <a:cs typeface="Arial"/>
                <a:sym typeface="Arial"/>
              </a:defRPr>
            </a:lvl1pPr>
            <a:lvl2pPr marL="0" marR="0" lvl="1" indent="0" algn="r">
              <a:spcBef>
                <a:spcPts val="0"/>
              </a:spcBef>
              <a:buNone/>
              <a:defRPr sz="1200" b="0" i="0" u="none" strike="noStrike" cap="none">
                <a:solidFill>
                  <a:srgbClr val="888888"/>
                </a:solidFill>
                <a:latin typeface="Arial"/>
                <a:ea typeface="Arial"/>
                <a:cs typeface="Arial"/>
                <a:sym typeface="Arial"/>
              </a:defRPr>
            </a:lvl2pPr>
            <a:lvl3pPr marL="0" marR="0" lvl="2" indent="0" algn="r">
              <a:spcBef>
                <a:spcPts val="0"/>
              </a:spcBef>
              <a:buNone/>
              <a:defRPr sz="1200" b="0" i="0" u="none" strike="noStrike" cap="none">
                <a:solidFill>
                  <a:srgbClr val="888888"/>
                </a:solidFill>
                <a:latin typeface="Arial"/>
                <a:ea typeface="Arial"/>
                <a:cs typeface="Arial"/>
                <a:sym typeface="Arial"/>
              </a:defRPr>
            </a:lvl3pPr>
            <a:lvl4pPr marL="0" marR="0" lvl="3" indent="0" algn="r">
              <a:spcBef>
                <a:spcPts val="0"/>
              </a:spcBef>
              <a:buNone/>
              <a:defRPr sz="1200" b="0" i="0" u="none" strike="noStrike" cap="none">
                <a:solidFill>
                  <a:srgbClr val="888888"/>
                </a:solidFill>
                <a:latin typeface="Arial"/>
                <a:ea typeface="Arial"/>
                <a:cs typeface="Arial"/>
                <a:sym typeface="Arial"/>
              </a:defRPr>
            </a:lvl4pPr>
            <a:lvl5pPr marL="0" marR="0" lvl="4" indent="0" algn="r">
              <a:spcBef>
                <a:spcPts val="0"/>
              </a:spcBef>
              <a:buNone/>
              <a:defRPr sz="1200" b="0" i="0" u="none" strike="noStrike" cap="none">
                <a:solidFill>
                  <a:srgbClr val="888888"/>
                </a:solidFill>
                <a:latin typeface="Arial"/>
                <a:ea typeface="Arial"/>
                <a:cs typeface="Arial"/>
                <a:sym typeface="Arial"/>
              </a:defRPr>
            </a:lvl5pPr>
            <a:lvl6pPr marL="0" marR="0" lvl="5" indent="0" algn="r">
              <a:spcBef>
                <a:spcPts val="0"/>
              </a:spcBef>
              <a:buNone/>
              <a:defRPr sz="1200" b="0" i="0" u="none" strike="noStrike" cap="none">
                <a:solidFill>
                  <a:srgbClr val="888888"/>
                </a:solidFill>
                <a:latin typeface="Arial"/>
                <a:ea typeface="Arial"/>
                <a:cs typeface="Arial"/>
                <a:sym typeface="Arial"/>
              </a:defRPr>
            </a:lvl6pPr>
            <a:lvl7pPr marL="0" marR="0" lvl="6" indent="0" algn="r">
              <a:spcBef>
                <a:spcPts val="0"/>
              </a:spcBef>
              <a:buNone/>
              <a:defRPr sz="1200" b="0" i="0" u="none" strike="noStrike" cap="none">
                <a:solidFill>
                  <a:srgbClr val="888888"/>
                </a:solidFill>
                <a:latin typeface="Arial"/>
                <a:ea typeface="Arial"/>
                <a:cs typeface="Arial"/>
                <a:sym typeface="Arial"/>
              </a:defRPr>
            </a:lvl7pPr>
            <a:lvl8pPr marL="0" marR="0" lvl="7" indent="0" algn="r">
              <a:spcBef>
                <a:spcPts val="0"/>
              </a:spcBef>
              <a:buNone/>
              <a:defRPr sz="1200" b="0" i="0" u="none" strike="noStrike" cap="none">
                <a:solidFill>
                  <a:srgbClr val="888888"/>
                </a:solidFill>
                <a:latin typeface="Arial"/>
                <a:ea typeface="Arial"/>
                <a:cs typeface="Arial"/>
                <a:sym typeface="Arial"/>
              </a:defRPr>
            </a:lvl8pPr>
            <a:lvl9pPr marL="0" marR="0" lvl="8" indent="0" algn="r">
              <a:spcBef>
                <a:spcPts val="0"/>
              </a:spcBef>
              <a:buNone/>
              <a:defRPr sz="1200" b="0" i="0" u="none" strike="noStrike" cap="none">
                <a:solidFill>
                  <a:srgbClr val="888888"/>
                </a:solidFill>
                <a:latin typeface="Arial"/>
                <a:ea typeface="Arial"/>
                <a:cs typeface="Arial"/>
                <a:sym typeface="Arial"/>
              </a:defRPr>
            </a:lvl9pPr>
          </a:lstStyle>
          <a:p>
            <a:fld id="{00000000-1234-1234-1234-123412341234}" type="slidenum">
              <a:rPr lang="en-US" altLang="ja" smtClean="0"/>
              <a:pPr/>
              <a:t>‹#›</a:t>
            </a:fld>
            <a:endParaRPr lang="ja" altLang="en-US" dirty="0"/>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BIZ UDPゴシック" panose="020B0400000000000000" pitchFamily="50" charset="-128"/>
          <a:ea typeface="BIZ UDPゴシック" panose="020B0400000000000000" pitchFamily="50" charset="-128"/>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BIZ UDPゴシック" panose="020B0400000000000000" pitchFamily="50" charset="-128"/>
          <a:ea typeface="BIZ UDPゴシック" panose="020B0400000000000000" pitchFamily="50" charset="-128"/>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8" Type="http://schemas.openxmlformats.org/officeDocument/2006/relationships/image" Target="../media/image15.emf"/><Relationship Id="rId13" Type="http://schemas.openxmlformats.org/officeDocument/2006/relationships/image" Target="../media/image20.emf"/><Relationship Id="rId3" Type="http://schemas.openxmlformats.org/officeDocument/2006/relationships/image" Target="../media/image3.png"/><Relationship Id="rId7" Type="http://schemas.openxmlformats.org/officeDocument/2006/relationships/image" Target="../media/image14.emf"/><Relationship Id="rId12" Type="http://schemas.openxmlformats.org/officeDocument/2006/relationships/image" Target="../media/image19.emf"/><Relationship Id="rId2" Type="http://schemas.openxmlformats.org/officeDocument/2006/relationships/notesSlide" Target="../notesSlides/notesSlide11.xml"/><Relationship Id="rId1" Type="http://schemas.openxmlformats.org/officeDocument/2006/relationships/slideLayout" Target="../slideLayouts/slideLayout23.xml"/><Relationship Id="rId6" Type="http://schemas.openxmlformats.org/officeDocument/2006/relationships/image" Target="../media/image13.emf"/><Relationship Id="rId11" Type="http://schemas.openxmlformats.org/officeDocument/2006/relationships/image" Target="../media/image18.emf"/><Relationship Id="rId5" Type="http://schemas.openxmlformats.org/officeDocument/2006/relationships/image" Target="../media/image12.emf"/><Relationship Id="rId10" Type="http://schemas.openxmlformats.org/officeDocument/2006/relationships/image" Target="../media/image17.emf"/><Relationship Id="rId4" Type="http://schemas.openxmlformats.org/officeDocument/2006/relationships/image" Target="../media/image11.emf"/><Relationship Id="rId9" Type="http://schemas.openxmlformats.org/officeDocument/2006/relationships/image" Target="../media/image16.emf"/><Relationship Id="rId14" Type="http://schemas.openxmlformats.org/officeDocument/2006/relationships/image" Target="../media/image21.emf"/></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3.xml"/><Relationship Id="rId4" Type="http://schemas.openxmlformats.org/officeDocument/2006/relationships/image" Target="../media/image22.emf"/></Relationships>
</file>

<file path=ppt/slides/_rels/slide1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image" Target="../media/image3.png"/><Relationship Id="rId7" Type="http://schemas.openxmlformats.org/officeDocument/2006/relationships/image" Target="../media/image22.emf"/><Relationship Id="rId2" Type="http://schemas.openxmlformats.org/officeDocument/2006/relationships/notesSlide" Target="../notesSlides/notesSlide14.xml"/><Relationship Id="rId1" Type="http://schemas.openxmlformats.org/officeDocument/2006/relationships/slideLayout" Target="../slideLayouts/slideLayout23.xml"/><Relationship Id="rId6" Type="http://schemas.openxmlformats.org/officeDocument/2006/relationships/image" Target="../media/image25.emf"/><Relationship Id="rId5" Type="http://schemas.openxmlformats.org/officeDocument/2006/relationships/image" Target="../media/image24.emf"/><Relationship Id="rId4" Type="http://schemas.openxmlformats.org/officeDocument/2006/relationships/image" Target="../media/image23.emf"/></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3.png"/><Relationship Id="rId7" Type="http://schemas.openxmlformats.org/officeDocument/2006/relationships/image" Target="../media/image7.emf"/><Relationship Id="rId2" Type="http://schemas.openxmlformats.org/officeDocument/2006/relationships/notesSlide" Target="../notesSlides/notesSlide7.xml"/><Relationship Id="rId1" Type="http://schemas.openxmlformats.org/officeDocument/2006/relationships/slideLayout" Target="../slideLayouts/slideLayout23.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9.xml"/><Relationship Id="rId1" Type="http://schemas.openxmlformats.org/officeDocument/2006/relationships/slideLayout" Target="../slideLayouts/slideLayout23.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pic>
        <p:nvPicPr>
          <p:cNvPr id="311" name="Google Shape;311;g31cd3a713af_0_0"/>
          <p:cNvPicPr preferRelativeResize="0"/>
          <p:nvPr/>
        </p:nvPicPr>
        <p:blipFill rotWithShape="1">
          <a:blip r:embed="rId3">
            <a:alphaModFix/>
          </a:blip>
          <a:srcRect/>
          <a:stretch/>
        </p:blipFill>
        <p:spPr>
          <a:xfrm>
            <a:off x="-392514" y="4645947"/>
            <a:ext cx="1096932" cy="1526725"/>
          </a:xfrm>
          <a:prstGeom prst="rect">
            <a:avLst/>
          </a:prstGeom>
          <a:noFill/>
          <a:ln>
            <a:noFill/>
          </a:ln>
        </p:spPr>
      </p:pic>
      <p:pic>
        <p:nvPicPr>
          <p:cNvPr id="312" name="Google Shape;312;g31cd3a713af_0_0"/>
          <p:cNvPicPr preferRelativeResize="0"/>
          <p:nvPr/>
        </p:nvPicPr>
        <p:blipFill rotWithShape="1">
          <a:blip r:embed="rId4">
            <a:alphaModFix/>
          </a:blip>
          <a:srcRect/>
          <a:stretch/>
        </p:blipFill>
        <p:spPr>
          <a:xfrm>
            <a:off x="6285586" y="326200"/>
            <a:ext cx="1741938" cy="1161292"/>
          </a:xfrm>
          <a:prstGeom prst="rect">
            <a:avLst/>
          </a:prstGeom>
          <a:noFill/>
          <a:ln>
            <a:noFill/>
          </a:ln>
        </p:spPr>
      </p:pic>
      <p:grpSp>
        <p:nvGrpSpPr>
          <p:cNvPr id="313" name="Google Shape;313;g31cd3a713af_0_0"/>
          <p:cNvGrpSpPr/>
          <p:nvPr/>
        </p:nvGrpSpPr>
        <p:grpSpPr>
          <a:xfrm>
            <a:off x="5860174" y="-6845"/>
            <a:ext cx="6168353" cy="5378462"/>
            <a:chOff x="3440" y="-182"/>
            <a:chExt cx="3600" cy="3139"/>
          </a:xfrm>
        </p:grpSpPr>
        <p:sp>
          <p:nvSpPr>
            <p:cNvPr id="314" name="Google Shape;314;g31cd3a713af_0_0"/>
            <p:cNvSpPr/>
            <p:nvPr/>
          </p:nvSpPr>
          <p:spPr>
            <a:xfrm>
              <a:off x="3440" y="-140"/>
              <a:ext cx="3600" cy="3000"/>
            </a:xfrm>
            <a:prstGeom prst="rect">
              <a:avLst/>
            </a:prstGeom>
            <a:noFill/>
            <a:ln>
              <a:noFill/>
            </a:ln>
          </p:spPr>
          <p:txBody>
            <a:bodyPr spcFirstLastPara="1" wrap="square" lIns="98677" tIns="49325" rIns="98677" bIns="49325" anchor="t" anchorCtr="0">
              <a:noAutofit/>
            </a:bodyPr>
            <a:lstStyle/>
            <a:p>
              <a:endParaRPr sz="1943">
                <a:solidFill>
                  <a:schemeClr val="dk1"/>
                </a:solidFill>
                <a:latin typeface="Noto Sans JP"/>
                <a:ea typeface="Noto Sans JP"/>
                <a:cs typeface="Noto Sans JP"/>
                <a:sym typeface="Noto Sans JP"/>
              </a:endParaRPr>
            </a:p>
          </p:txBody>
        </p:sp>
        <p:sp>
          <p:nvSpPr>
            <p:cNvPr id="315" name="Google Shape;315;g31cd3a713af_0_0"/>
            <p:cNvSpPr/>
            <p:nvPr/>
          </p:nvSpPr>
          <p:spPr>
            <a:xfrm>
              <a:off x="3440" y="93"/>
              <a:ext cx="2105" cy="1859"/>
            </a:xfrm>
            <a:custGeom>
              <a:avLst/>
              <a:gdLst/>
              <a:ahLst/>
              <a:cxnLst/>
              <a:rect l="l" t="t" r="r" b="b"/>
              <a:pathLst>
                <a:path w="1394" h="1231" extrusionOk="0">
                  <a:moveTo>
                    <a:pt x="200" y="1231"/>
                  </a:moveTo>
                  <a:cubicBezTo>
                    <a:pt x="150" y="1231"/>
                    <a:pt x="100" y="1210"/>
                    <a:pt x="64" y="1169"/>
                  </a:cubicBezTo>
                  <a:cubicBezTo>
                    <a:pt x="0" y="1093"/>
                    <a:pt x="8" y="980"/>
                    <a:pt x="84" y="916"/>
                  </a:cubicBezTo>
                  <a:cubicBezTo>
                    <a:pt x="1077" y="64"/>
                    <a:pt x="1077" y="64"/>
                    <a:pt x="1077" y="64"/>
                  </a:cubicBezTo>
                  <a:cubicBezTo>
                    <a:pt x="1152" y="0"/>
                    <a:pt x="1265" y="9"/>
                    <a:pt x="1330" y="84"/>
                  </a:cubicBezTo>
                  <a:cubicBezTo>
                    <a:pt x="1394" y="159"/>
                    <a:pt x="1385" y="272"/>
                    <a:pt x="1310" y="337"/>
                  </a:cubicBezTo>
                  <a:cubicBezTo>
                    <a:pt x="317" y="1188"/>
                    <a:pt x="317" y="1188"/>
                    <a:pt x="317" y="1188"/>
                  </a:cubicBezTo>
                  <a:cubicBezTo>
                    <a:pt x="283" y="1217"/>
                    <a:pt x="242" y="1231"/>
                    <a:pt x="200" y="1231"/>
                  </a:cubicBezTo>
                  <a:close/>
                </a:path>
              </a:pathLst>
            </a:custGeom>
            <a:solidFill>
              <a:srgbClr val="FCDFBE"/>
            </a:solidFill>
            <a:ln>
              <a:noFill/>
            </a:ln>
          </p:spPr>
          <p:txBody>
            <a:bodyPr spcFirstLastPara="1" wrap="square" lIns="98677" tIns="49325" rIns="98677" bIns="49325" anchor="t" anchorCtr="0">
              <a:noAutofit/>
            </a:bodyPr>
            <a:lstStyle/>
            <a:p>
              <a:endParaRPr sz="1943">
                <a:solidFill>
                  <a:schemeClr val="dk1"/>
                </a:solidFill>
                <a:latin typeface="Noto Sans JP"/>
                <a:ea typeface="Noto Sans JP"/>
                <a:cs typeface="Noto Sans JP"/>
                <a:sym typeface="Noto Sans JP"/>
              </a:endParaRPr>
            </a:p>
          </p:txBody>
        </p:sp>
        <p:sp>
          <p:nvSpPr>
            <p:cNvPr id="316" name="Google Shape;316;g31cd3a713af_0_0"/>
            <p:cNvSpPr/>
            <p:nvPr/>
          </p:nvSpPr>
          <p:spPr>
            <a:xfrm>
              <a:off x="4702" y="1045"/>
              <a:ext cx="2106" cy="1859"/>
            </a:xfrm>
            <a:custGeom>
              <a:avLst/>
              <a:gdLst/>
              <a:ahLst/>
              <a:cxnLst/>
              <a:rect l="l" t="t" r="r" b="b"/>
              <a:pathLst>
                <a:path w="1395" h="1231" extrusionOk="0">
                  <a:moveTo>
                    <a:pt x="201" y="1231"/>
                  </a:moveTo>
                  <a:cubicBezTo>
                    <a:pt x="150" y="1231"/>
                    <a:pt x="100" y="1210"/>
                    <a:pt x="65" y="1169"/>
                  </a:cubicBezTo>
                  <a:cubicBezTo>
                    <a:pt x="0" y="1094"/>
                    <a:pt x="9" y="980"/>
                    <a:pt x="84" y="916"/>
                  </a:cubicBezTo>
                  <a:cubicBezTo>
                    <a:pt x="1078" y="64"/>
                    <a:pt x="1078" y="64"/>
                    <a:pt x="1078" y="64"/>
                  </a:cubicBezTo>
                  <a:cubicBezTo>
                    <a:pt x="1153" y="0"/>
                    <a:pt x="1266" y="9"/>
                    <a:pt x="1330" y="84"/>
                  </a:cubicBezTo>
                  <a:cubicBezTo>
                    <a:pt x="1395" y="159"/>
                    <a:pt x="1386" y="272"/>
                    <a:pt x="1311" y="337"/>
                  </a:cubicBezTo>
                  <a:cubicBezTo>
                    <a:pt x="317" y="1188"/>
                    <a:pt x="317" y="1188"/>
                    <a:pt x="317" y="1188"/>
                  </a:cubicBezTo>
                  <a:cubicBezTo>
                    <a:pt x="284" y="1217"/>
                    <a:pt x="242" y="1231"/>
                    <a:pt x="201" y="1231"/>
                  </a:cubicBezTo>
                  <a:close/>
                </a:path>
              </a:pathLst>
            </a:custGeom>
            <a:solidFill>
              <a:srgbClr val="FCDFBE"/>
            </a:solidFill>
            <a:ln>
              <a:noFill/>
            </a:ln>
          </p:spPr>
          <p:txBody>
            <a:bodyPr spcFirstLastPara="1" wrap="square" lIns="98677" tIns="49325" rIns="98677" bIns="49325" anchor="t" anchorCtr="0">
              <a:noAutofit/>
            </a:bodyPr>
            <a:lstStyle/>
            <a:p>
              <a:endParaRPr sz="1943">
                <a:solidFill>
                  <a:schemeClr val="dk1"/>
                </a:solidFill>
                <a:latin typeface="Noto Sans JP"/>
                <a:ea typeface="Noto Sans JP"/>
                <a:cs typeface="Noto Sans JP"/>
                <a:sym typeface="Noto Sans JP"/>
              </a:endParaRPr>
            </a:p>
          </p:txBody>
        </p:sp>
        <p:sp>
          <p:nvSpPr>
            <p:cNvPr id="317" name="Google Shape;317;g31cd3a713af_0_0"/>
            <p:cNvSpPr/>
            <p:nvPr/>
          </p:nvSpPr>
          <p:spPr>
            <a:xfrm>
              <a:off x="3551" y="-182"/>
              <a:ext cx="3478" cy="3077"/>
            </a:xfrm>
            <a:custGeom>
              <a:avLst/>
              <a:gdLst/>
              <a:ahLst/>
              <a:cxnLst/>
              <a:rect l="l" t="t" r="r" b="b"/>
              <a:pathLst>
                <a:path w="2303" h="2038" extrusionOk="0">
                  <a:moveTo>
                    <a:pt x="313" y="2038"/>
                  </a:moveTo>
                  <a:cubicBezTo>
                    <a:pt x="234" y="2038"/>
                    <a:pt x="156" y="2005"/>
                    <a:pt x="101" y="1941"/>
                  </a:cubicBezTo>
                  <a:cubicBezTo>
                    <a:pt x="0" y="1824"/>
                    <a:pt x="13" y="1647"/>
                    <a:pt x="130" y="1546"/>
                  </a:cubicBezTo>
                  <a:cubicBezTo>
                    <a:pt x="1807" y="101"/>
                    <a:pt x="1807" y="101"/>
                    <a:pt x="1807" y="101"/>
                  </a:cubicBezTo>
                  <a:cubicBezTo>
                    <a:pt x="1924" y="0"/>
                    <a:pt x="2101" y="13"/>
                    <a:pt x="2202" y="130"/>
                  </a:cubicBezTo>
                  <a:cubicBezTo>
                    <a:pt x="2303" y="247"/>
                    <a:pt x="2290" y="424"/>
                    <a:pt x="2172" y="525"/>
                  </a:cubicBezTo>
                  <a:cubicBezTo>
                    <a:pt x="496" y="1970"/>
                    <a:pt x="496" y="1970"/>
                    <a:pt x="496" y="1970"/>
                  </a:cubicBezTo>
                  <a:cubicBezTo>
                    <a:pt x="443" y="2016"/>
                    <a:pt x="378" y="2038"/>
                    <a:pt x="313" y="2038"/>
                  </a:cubicBezTo>
                  <a:close/>
                </a:path>
              </a:pathLst>
            </a:custGeom>
            <a:solidFill>
              <a:srgbClr val="FCDFBE"/>
            </a:solidFill>
            <a:ln>
              <a:noFill/>
            </a:ln>
          </p:spPr>
          <p:txBody>
            <a:bodyPr spcFirstLastPara="1" wrap="square" lIns="98677" tIns="49325" rIns="98677" bIns="49325" anchor="t" anchorCtr="0">
              <a:noAutofit/>
            </a:bodyPr>
            <a:lstStyle/>
            <a:p>
              <a:endParaRPr sz="1943">
                <a:solidFill>
                  <a:schemeClr val="dk1"/>
                </a:solidFill>
                <a:latin typeface="Noto Sans JP"/>
                <a:ea typeface="Noto Sans JP"/>
                <a:cs typeface="Noto Sans JP"/>
                <a:sym typeface="Noto Sans JP"/>
              </a:endParaRPr>
            </a:p>
          </p:txBody>
        </p:sp>
        <p:sp>
          <p:nvSpPr>
            <p:cNvPr id="318" name="Google Shape;318;g31cd3a713af_0_0"/>
            <p:cNvSpPr/>
            <p:nvPr/>
          </p:nvSpPr>
          <p:spPr>
            <a:xfrm>
              <a:off x="4737" y="2357"/>
              <a:ext cx="600" cy="600"/>
            </a:xfrm>
            <a:prstGeom prst="ellipse">
              <a:avLst/>
            </a:prstGeom>
            <a:solidFill>
              <a:srgbClr val="F7B264"/>
            </a:solidFill>
            <a:ln>
              <a:noFill/>
            </a:ln>
          </p:spPr>
          <p:txBody>
            <a:bodyPr spcFirstLastPara="1" wrap="square" lIns="98677" tIns="49325" rIns="98677" bIns="49325" anchor="t" anchorCtr="0">
              <a:noAutofit/>
            </a:bodyPr>
            <a:lstStyle/>
            <a:p>
              <a:endParaRPr sz="1943">
                <a:solidFill>
                  <a:schemeClr val="dk1"/>
                </a:solidFill>
                <a:latin typeface="Noto Sans JP"/>
                <a:ea typeface="Noto Sans JP"/>
                <a:cs typeface="Noto Sans JP"/>
                <a:sym typeface="Noto Sans JP"/>
              </a:endParaRPr>
            </a:p>
          </p:txBody>
        </p:sp>
      </p:grpSp>
      <p:sp>
        <p:nvSpPr>
          <p:cNvPr id="319" name="Google Shape;319;g31cd3a713af_0_0"/>
          <p:cNvSpPr txBox="1"/>
          <p:nvPr/>
        </p:nvSpPr>
        <p:spPr>
          <a:xfrm>
            <a:off x="-144843" y="3102057"/>
            <a:ext cx="10981612" cy="1893310"/>
          </a:xfrm>
          <a:prstGeom prst="rect">
            <a:avLst/>
          </a:prstGeom>
          <a:noFill/>
          <a:ln>
            <a:noFill/>
          </a:ln>
        </p:spPr>
        <p:txBody>
          <a:bodyPr spcFirstLastPara="1" wrap="square" lIns="98677" tIns="49325" rIns="98677" bIns="49325" anchor="t" anchorCtr="0">
            <a:spAutoFit/>
          </a:bodyPr>
          <a:lstStyle/>
          <a:p>
            <a:pPr marL="493456" indent="-493456" algn="ctr">
              <a:buClr>
                <a:schemeClr val="accent2"/>
              </a:buClr>
              <a:buSzPts val="5400"/>
            </a:pPr>
            <a:r>
              <a:rPr lang="ja-JP" altLang="en-US" sz="5828" b="1" dirty="0">
                <a:solidFill>
                  <a:schemeClr val="accent2"/>
                </a:solidFill>
              </a:rPr>
              <a:t>子どもの金銭感覚を</a:t>
            </a:r>
            <a:endParaRPr lang="en-US" altLang="ja-JP" sz="5828" b="1" dirty="0">
              <a:solidFill>
                <a:schemeClr val="accent2"/>
              </a:solidFill>
            </a:endParaRPr>
          </a:p>
          <a:p>
            <a:pPr marL="493456" indent="-493456" algn="ctr">
              <a:buClr>
                <a:schemeClr val="accent2"/>
              </a:buClr>
              <a:buSzPts val="5400"/>
            </a:pPr>
            <a:r>
              <a:rPr lang="ja-JP" altLang="en-US" sz="5828" b="1" dirty="0">
                <a:solidFill>
                  <a:schemeClr val="accent2"/>
                </a:solidFill>
              </a:rPr>
              <a:t>養う秘訣</a:t>
            </a:r>
            <a:endParaRPr sz="5828" b="1" dirty="0">
              <a:solidFill>
                <a:schemeClr val="accent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pic>
        <p:nvPicPr>
          <p:cNvPr id="2" name="図 1">
            <a:extLst>
              <a:ext uri="{FF2B5EF4-FFF2-40B4-BE49-F238E27FC236}">
                <a16:creationId xmlns:a16="http://schemas.microsoft.com/office/drawing/2014/main" id="{A19CFE49-8778-9C85-7E0C-E22054F3B606}"/>
              </a:ext>
            </a:extLst>
          </p:cNvPr>
          <p:cNvPicPr>
            <a:picLocks noChangeAspect="1"/>
          </p:cNvPicPr>
          <p:nvPr/>
        </p:nvPicPr>
        <p:blipFill>
          <a:blip r:embed="rId3"/>
          <a:stretch>
            <a:fillRect/>
          </a:stretch>
        </p:blipFill>
        <p:spPr>
          <a:xfrm>
            <a:off x="0" y="1677871"/>
            <a:ext cx="7245204" cy="2952186"/>
          </a:xfrm>
          <a:prstGeom prst="rect">
            <a:avLst/>
          </a:prstGeom>
        </p:spPr>
      </p:pic>
      <p:sp>
        <p:nvSpPr>
          <p:cNvPr id="227" name="Google Shape;227;p34"/>
          <p:cNvSpPr txBox="1"/>
          <p:nvPr/>
        </p:nvSpPr>
        <p:spPr>
          <a:xfrm>
            <a:off x="1188879" y="2679687"/>
            <a:ext cx="7285200" cy="692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 sz="3300" b="1" spc="300" dirty="0">
                <a:latin typeface="BIZ UDPゴシック" panose="020B0400000000000000" pitchFamily="50" charset="-128"/>
                <a:ea typeface="BIZ UDPゴシック" panose="020B0400000000000000" pitchFamily="50" charset="-128"/>
              </a:rPr>
              <a:t>人生は選択の連続だ</a:t>
            </a:r>
            <a:endParaRPr sz="3300" b="1" spc="300" dirty="0">
              <a:latin typeface="BIZ UDPゴシック" panose="020B0400000000000000" pitchFamily="50" charset="-128"/>
              <a:ea typeface="BIZ UDPゴシック" panose="020B0400000000000000" pitchFamily="50" charset="-128"/>
            </a:endParaRPr>
          </a:p>
        </p:txBody>
      </p:sp>
      <p:sp>
        <p:nvSpPr>
          <p:cNvPr id="228" name="Google Shape;228;p34"/>
          <p:cNvSpPr txBox="1"/>
          <p:nvPr/>
        </p:nvSpPr>
        <p:spPr>
          <a:xfrm>
            <a:off x="4251354" y="3579737"/>
            <a:ext cx="5987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 spc="300" dirty="0">
                <a:latin typeface="BIZ UDPゴシック" panose="020B0400000000000000" pitchFamily="50" charset="-128"/>
                <a:ea typeface="BIZ UDPゴシック" panose="020B0400000000000000" pitchFamily="50" charset="-128"/>
              </a:rPr>
              <a:t>シェークスピア</a:t>
            </a:r>
            <a:endParaRPr spc="300" dirty="0">
              <a:latin typeface="BIZ UDPゴシック" panose="020B0400000000000000" pitchFamily="50" charset="-128"/>
              <a:ea typeface="BIZ UDPゴシック" panose="020B0400000000000000" pitchFamily="50" charset="-12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 name="Google Shape;141;p27">
            <a:extLst>
              <a:ext uri="{FF2B5EF4-FFF2-40B4-BE49-F238E27FC236}">
                <a16:creationId xmlns:a16="http://schemas.microsoft.com/office/drawing/2014/main" id="{24699CE1-602B-8747-C5EC-4B29F8FC07B8}"/>
              </a:ext>
            </a:extLst>
          </p:cNvPr>
          <p:cNvSpPr txBox="1"/>
          <p:nvPr/>
        </p:nvSpPr>
        <p:spPr>
          <a:xfrm>
            <a:off x="591580" y="423702"/>
            <a:ext cx="8305200" cy="61552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JP" altLang="en-US" sz="2800" b="1" spc="300" dirty="0">
                <a:latin typeface="BIZ UDPゴシック" panose="020B0400000000000000" pitchFamily="50" charset="-128"/>
                <a:ea typeface="BIZ UDPゴシック" panose="020B0400000000000000" pitchFamily="50" charset="-128"/>
              </a:rPr>
              <a:t>貯める力を伸ばすために</a:t>
            </a:r>
          </a:p>
        </p:txBody>
      </p:sp>
      <p:pic>
        <p:nvPicPr>
          <p:cNvPr id="3" name="Google Shape;147;p27">
            <a:extLst>
              <a:ext uri="{FF2B5EF4-FFF2-40B4-BE49-F238E27FC236}">
                <a16:creationId xmlns:a16="http://schemas.microsoft.com/office/drawing/2014/main" id="{B4DD17D4-46EE-9910-D0D4-70608A446073}"/>
              </a:ext>
            </a:extLst>
          </p:cNvPr>
          <p:cNvPicPr preferRelativeResize="0"/>
          <p:nvPr/>
        </p:nvPicPr>
        <p:blipFill rotWithShape="1">
          <a:blip r:embed="rId3">
            <a:alphaModFix/>
          </a:blip>
          <a:srcRect/>
          <a:stretch/>
        </p:blipFill>
        <p:spPr>
          <a:xfrm flipH="1">
            <a:off x="416642" y="366278"/>
            <a:ext cx="133993" cy="781758"/>
          </a:xfrm>
          <a:prstGeom prst="rect">
            <a:avLst/>
          </a:prstGeom>
          <a:noFill/>
          <a:ln>
            <a:noFill/>
          </a:ln>
        </p:spPr>
      </p:pic>
      <p:sp>
        <p:nvSpPr>
          <p:cNvPr id="262" name="四角形: 角を丸くする 261">
            <a:extLst>
              <a:ext uri="{FF2B5EF4-FFF2-40B4-BE49-F238E27FC236}">
                <a16:creationId xmlns:a16="http://schemas.microsoft.com/office/drawing/2014/main" id="{042B2D5B-54EC-5AF2-415F-3140D684D983}"/>
              </a:ext>
            </a:extLst>
          </p:cNvPr>
          <p:cNvSpPr/>
          <p:nvPr/>
        </p:nvSpPr>
        <p:spPr>
          <a:xfrm>
            <a:off x="531380" y="4027820"/>
            <a:ext cx="9629052" cy="2844457"/>
          </a:xfrm>
          <a:prstGeom prst="roundRect">
            <a:avLst/>
          </a:prstGeom>
          <a:noFill/>
          <a:ln w="38100">
            <a:solidFill>
              <a:schemeClr val="accent2"/>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grpSp>
        <p:nvGrpSpPr>
          <p:cNvPr id="267" name="グループ化 266">
            <a:extLst>
              <a:ext uri="{FF2B5EF4-FFF2-40B4-BE49-F238E27FC236}">
                <a16:creationId xmlns:a16="http://schemas.microsoft.com/office/drawing/2014/main" id="{3D35005A-B160-B33A-04E8-9642E6940219}"/>
              </a:ext>
            </a:extLst>
          </p:cNvPr>
          <p:cNvGrpSpPr/>
          <p:nvPr/>
        </p:nvGrpSpPr>
        <p:grpSpPr>
          <a:xfrm>
            <a:off x="882981" y="1569637"/>
            <a:ext cx="9062330" cy="2192236"/>
            <a:chOff x="882981" y="1569637"/>
            <a:chExt cx="9062330" cy="2192236"/>
          </a:xfrm>
        </p:grpSpPr>
        <p:sp>
          <p:nvSpPr>
            <p:cNvPr id="237" name="Google Shape;237;p35"/>
            <p:cNvSpPr txBox="1"/>
            <p:nvPr/>
          </p:nvSpPr>
          <p:spPr>
            <a:xfrm>
              <a:off x="3641707" y="2181868"/>
              <a:ext cx="1025400" cy="661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ja" sz="3100" b="1" dirty="0">
                  <a:solidFill>
                    <a:schemeClr val="dk1"/>
                  </a:solidFill>
                  <a:latin typeface="BIZ UDPゴシック" panose="020B0400000000000000" pitchFamily="50" charset="-128"/>
                  <a:ea typeface="BIZ UDPゴシック" panose="020B0400000000000000" pitchFamily="50" charset="-128"/>
                </a:rPr>
                <a:t>ー</a:t>
              </a:r>
              <a:endParaRPr sz="3100" b="1" dirty="0">
                <a:solidFill>
                  <a:schemeClr val="dk1"/>
                </a:solidFill>
                <a:latin typeface="BIZ UDPゴシック" panose="020B0400000000000000" pitchFamily="50" charset="-128"/>
                <a:ea typeface="BIZ UDPゴシック" panose="020B0400000000000000" pitchFamily="50" charset="-128"/>
              </a:endParaRPr>
            </a:p>
          </p:txBody>
        </p:sp>
        <p:sp>
          <p:nvSpPr>
            <p:cNvPr id="240" name="Google Shape;240;p35"/>
            <p:cNvSpPr txBox="1"/>
            <p:nvPr/>
          </p:nvSpPr>
          <p:spPr>
            <a:xfrm>
              <a:off x="6624282" y="2181868"/>
              <a:ext cx="1025400" cy="661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ja" sz="3100" b="1" dirty="0">
                  <a:solidFill>
                    <a:schemeClr val="dk1"/>
                  </a:solidFill>
                  <a:latin typeface="BIZ UDPゴシック" panose="020B0400000000000000" pitchFamily="50" charset="-128"/>
                  <a:ea typeface="BIZ UDPゴシック" panose="020B0400000000000000" pitchFamily="50" charset="-128"/>
                </a:rPr>
                <a:t>＝</a:t>
              </a:r>
              <a:endParaRPr sz="3100" b="1" dirty="0">
                <a:solidFill>
                  <a:schemeClr val="dk1"/>
                </a:solidFill>
                <a:latin typeface="BIZ UDPゴシック" panose="020B0400000000000000" pitchFamily="50" charset="-128"/>
                <a:ea typeface="BIZ UDPゴシック" panose="020B0400000000000000" pitchFamily="50" charset="-128"/>
              </a:endParaRPr>
            </a:p>
          </p:txBody>
        </p:sp>
        <p:pic>
          <p:nvPicPr>
            <p:cNvPr id="5" name="図 4">
              <a:extLst>
                <a:ext uri="{FF2B5EF4-FFF2-40B4-BE49-F238E27FC236}">
                  <a16:creationId xmlns:a16="http://schemas.microsoft.com/office/drawing/2014/main" id="{2530786B-410E-5EFE-1DCC-132F8CED6B50}"/>
                </a:ext>
              </a:extLst>
            </p:cNvPr>
            <p:cNvPicPr>
              <a:picLocks noChangeAspect="1"/>
            </p:cNvPicPr>
            <p:nvPr/>
          </p:nvPicPr>
          <p:blipFill>
            <a:blip r:embed="rId4"/>
            <a:stretch>
              <a:fillRect/>
            </a:stretch>
          </p:blipFill>
          <p:spPr>
            <a:xfrm>
              <a:off x="5012521" y="1780534"/>
              <a:ext cx="1574699" cy="1464469"/>
            </a:xfrm>
            <a:prstGeom prst="rect">
              <a:avLst/>
            </a:prstGeom>
          </p:spPr>
        </p:pic>
        <p:pic>
          <p:nvPicPr>
            <p:cNvPr id="19" name="図 18">
              <a:extLst>
                <a:ext uri="{FF2B5EF4-FFF2-40B4-BE49-F238E27FC236}">
                  <a16:creationId xmlns:a16="http://schemas.microsoft.com/office/drawing/2014/main" id="{69A6A996-A90B-F4EA-58F4-352000C2B864}"/>
                </a:ext>
              </a:extLst>
            </p:cNvPr>
            <p:cNvPicPr>
              <a:picLocks noChangeAspect="1"/>
            </p:cNvPicPr>
            <p:nvPr/>
          </p:nvPicPr>
          <p:blipFill>
            <a:blip r:embed="rId5"/>
            <a:stretch>
              <a:fillRect/>
            </a:stretch>
          </p:blipFill>
          <p:spPr>
            <a:xfrm>
              <a:off x="7779063" y="1677390"/>
              <a:ext cx="1952978" cy="1670756"/>
            </a:xfrm>
            <a:prstGeom prst="rect">
              <a:avLst/>
            </a:prstGeom>
          </p:spPr>
        </p:pic>
        <p:grpSp>
          <p:nvGrpSpPr>
            <p:cNvPr id="247" name="グループ化 246">
              <a:extLst>
                <a:ext uri="{FF2B5EF4-FFF2-40B4-BE49-F238E27FC236}">
                  <a16:creationId xmlns:a16="http://schemas.microsoft.com/office/drawing/2014/main" id="{9B482C5A-F5D0-B67A-219C-0CA695AE627A}"/>
                </a:ext>
              </a:extLst>
            </p:cNvPr>
            <p:cNvGrpSpPr/>
            <p:nvPr/>
          </p:nvGrpSpPr>
          <p:grpSpPr>
            <a:xfrm>
              <a:off x="882981" y="1569637"/>
              <a:ext cx="2651855" cy="1886263"/>
              <a:chOff x="727580" y="1990030"/>
              <a:chExt cx="2651855" cy="1886263"/>
            </a:xfrm>
          </p:grpSpPr>
          <p:pic>
            <p:nvPicPr>
              <p:cNvPr id="22" name="図 21">
                <a:extLst>
                  <a:ext uri="{FF2B5EF4-FFF2-40B4-BE49-F238E27FC236}">
                    <a16:creationId xmlns:a16="http://schemas.microsoft.com/office/drawing/2014/main" id="{EFE0AD32-DFCB-536D-C729-07CB52D70DA3}"/>
                  </a:ext>
                </a:extLst>
              </p:cNvPr>
              <p:cNvPicPr>
                <a:picLocks noChangeAspect="1"/>
              </p:cNvPicPr>
              <p:nvPr/>
            </p:nvPicPr>
            <p:blipFill>
              <a:blip r:embed="rId6"/>
              <a:stretch>
                <a:fillRect/>
              </a:stretch>
            </p:blipFill>
            <p:spPr>
              <a:xfrm>
                <a:off x="1035254" y="2068521"/>
                <a:ext cx="1329033" cy="756527"/>
              </a:xfrm>
              <a:prstGeom prst="rect">
                <a:avLst/>
              </a:prstGeom>
            </p:spPr>
          </p:pic>
          <p:pic>
            <p:nvPicPr>
              <p:cNvPr id="28" name="図 27">
                <a:extLst>
                  <a:ext uri="{FF2B5EF4-FFF2-40B4-BE49-F238E27FC236}">
                    <a16:creationId xmlns:a16="http://schemas.microsoft.com/office/drawing/2014/main" id="{16BB7426-9EA2-4E57-9947-CB87D284F1B1}"/>
                  </a:ext>
                </a:extLst>
              </p:cNvPr>
              <p:cNvPicPr>
                <a:picLocks noChangeAspect="1"/>
              </p:cNvPicPr>
              <p:nvPr/>
            </p:nvPicPr>
            <p:blipFill>
              <a:blip r:embed="rId7"/>
              <a:stretch>
                <a:fillRect/>
              </a:stretch>
            </p:blipFill>
            <p:spPr>
              <a:xfrm>
                <a:off x="2050402" y="2531549"/>
                <a:ext cx="1329033" cy="756527"/>
              </a:xfrm>
              <a:prstGeom prst="rect">
                <a:avLst/>
              </a:prstGeom>
            </p:spPr>
          </p:pic>
          <p:pic>
            <p:nvPicPr>
              <p:cNvPr id="26" name="図 25">
                <a:extLst>
                  <a:ext uri="{FF2B5EF4-FFF2-40B4-BE49-F238E27FC236}">
                    <a16:creationId xmlns:a16="http://schemas.microsoft.com/office/drawing/2014/main" id="{85D9CD91-089B-1CFC-30CD-261BBCBC8716}"/>
                  </a:ext>
                </a:extLst>
              </p:cNvPr>
              <p:cNvPicPr>
                <a:picLocks noChangeAspect="1"/>
              </p:cNvPicPr>
              <p:nvPr/>
            </p:nvPicPr>
            <p:blipFill>
              <a:blip r:embed="rId8"/>
              <a:stretch>
                <a:fillRect/>
              </a:stretch>
            </p:blipFill>
            <p:spPr>
              <a:xfrm>
                <a:off x="1349138" y="3126582"/>
                <a:ext cx="1329033" cy="749711"/>
              </a:xfrm>
              <a:prstGeom prst="rect">
                <a:avLst/>
              </a:prstGeom>
            </p:spPr>
          </p:pic>
          <p:pic>
            <p:nvPicPr>
              <p:cNvPr id="224" name="図 223">
                <a:extLst>
                  <a:ext uri="{FF2B5EF4-FFF2-40B4-BE49-F238E27FC236}">
                    <a16:creationId xmlns:a16="http://schemas.microsoft.com/office/drawing/2014/main" id="{CEEB3621-27D0-E238-732A-59C8B4CDC615}"/>
                  </a:ext>
                </a:extLst>
              </p:cNvPr>
              <p:cNvPicPr>
                <a:picLocks noChangeAspect="1"/>
              </p:cNvPicPr>
              <p:nvPr/>
            </p:nvPicPr>
            <p:blipFill>
              <a:blip r:embed="rId9"/>
              <a:stretch>
                <a:fillRect/>
              </a:stretch>
            </p:blipFill>
            <p:spPr>
              <a:xfrm>
                <a:off x="1009488" y="2696878"/>
                <a:ext cx="379633" cy="379633"/>
              </a:xfrm>
              <a:prstGeom prst="rect">
                <a:avLst/>
              </a:prstGeom>
            </p:spPr>
          </p:pic>
          <p:pic>
            <p:nvPicPr>
              <p:cNvPr id="226" name="図 225">
                <a:extLst>
                  <a:ext uri="{FF2B5EF4-FFF2-40B4-BE49-F238E27FC236}">
                    <a16:creationId xmlns:a16="http://schemas.microsoft.com/office/drawing/2014/main" id="{AD285C2A-5353-83B2-AD98-604804736A1D}"/>
                  </a:ext>
                </a:extLst>
              </p:cNvPr>
              <p:cNvPicPr>
                <a:picLocks noChangeAspect="1"/>
              </p:cNvPicPr>
              <p:nvPr/>
            </p:nvPicPr>
            <p:blipFill>
              <a:blip r:embed="rId10"/>
              <a:stretch>
                <a:fillRect/>
              </a:stretch>
            </p:blipFill>
            <p:spPr>
              <a:xfrm>
                <a:off x="1009488" y="3453405"/>
                <a:ext cx="418933" cy="418933"/>
              </a:xfrm>
              <a:prstGeom prst="rect">
                <a:avLst/>
              </a:prstGeom>
            </p:spPr>
          </p:pic>
          <p:pic>
            <p:nvPicPr>
              <p:cNvPr id="228" name="図 227">
                <a:extLst>
                  <a:ext uri="{FF2B5EF4-FFF2-40B4-BE49-F238E27FC236}">
                    <a16:creationId xmlns:a16="http://schemas.microsoft.com/office/drawing/2014/main" id="{35D12B33-8061-A2B8-87EC-4D4F211CF3E2}"/>
                  </a:ext>
                </a:extLst>
              </p:cNvPr>
              <p:cNvPicPr>
                <a:picLocks noChangeAspect="1"/>
              </p:cNvPicPr>
              <p:nvPr/>
            </p:nvPicPr>
            <p:blipFill>
              <a:blip r:embed="rId11"/>
              <a:stretch>
                <a:fillRect/>
              </a:stretch>
            </p:blipFill>
            <p:spPr>
              <a:xfrm>
                <a:off x="2523168" y="2139292"/>
                <a:ext cx="310005" cy="321486"/>
              </a:xfrm>
              <a:prstGeom prst="rect">
                <a:avLst/>
              </a:prstGeom>
            </p:spPr>
          </p:pic>
          <p:pic>
            <p:nvPicPr>
              <p:cNvPr id="230" name="図 229">
                <a:extLst>
                  <a:ext uri="{FF2B5EF4-FFF2-40B4-BE49-F238E27FC236}">
                    <a16:creationId xmlns:a16="http://schemas.microsoft.com/office/drawing/2014/main" id="{ABA71682-7F4D-2957-78CB-7F0BECC37C49}"/>
                  </a:ext>
                </a:extLst>
              </p:cNvPr>
              <p:cNvPicPr>
                <a:picLocks noChangeAspect="1"/>
              </p:cNvPicPr>
              <p:nvPr/>
            </p:nvPicPr>
            <p:blipFill>
              <a:blip r:embed="rId12"/>
              <a:stretch>
                <a:fillRect/>
              </a:stretch>
            </p:blipFill>
            <p:spPr>
              <a:xfrm>
                <a:off x="2912217" y="1990030"/>
                <a:ext cx="298523" cy="298523"/>
              </a:xfrm>
              <a:prstGeom prst="rect">
                <a:avLst/>
              </a:prstGeom>
            </p:spPr>
          </p:pic>
          <p:pic>
            <p:nvPicPr>
              <p:cNvPr id="232" name="図 231">
                <a:extLst>
                  <a:ext uri="{FF2B5EF4-FFF2-40B4-BE49-F238E27FC236}">
                    <a16:creationId xmlns:a16="http://schemas.microsoft.com/office/drawing/2014/main" id="{2C5D6EBD-B35B-CCF2-0667-EC2864856215}"/>
                  </a:ext>
                </a:extLst>
              </p:cNvPr>
              <p:cNvPicPr>
                <a:picLocks noChangeAspect="1"/>
              </p:cNvPicPr>
              <p:nvPr/>
            </p:nvPicPr>
            <p:blipFill>
              <a:blip r:embed="rId13"/>
              <a:stretch>
                <a:fillRect/>
              </a:stretch>
            </p:blipFill>
            <p:spPr>
              <a:xfrm>
                <a:off x="2806207" y="3353067"/>
                <a:ext cx="504620" cy="504620"/>
              </a:xfrm>
              <a:prstGeom prst="rect">
                <a:avLst/>
              </a:prstGeom>
            </p:spPr>
          </p:pic>
          <p:pic>
            <p:nvPicPr>
              <p:cNvPr id="246" name="図 245">
                <a:extLst>
                  <a:ext uri="{FF2B5EF4-FFF2-40B4-BE49-F238E27FC236}">
                    <a16:creationId xmlns:a16="http://schemas.microsoft.com/office/drawing/2014/main" id="{4FFF7F15-7682-59FE-7296-07674ADBE8A0}"/>
                  </a:ext>
                </a:extLst>
              </p:cNvPr>
              <p:cNvPicPr>
                <a:picLocks noChangeAspect="1"/>
              </p:cNvPicPr>
              <p:nvPr/>
            </p:nvPicPr>
            <p:blipFill>
              <a:blip r:embed="rId14"/>
              <a:stretch>
                <a:fillRect/>
              </a:stretch>
            </p:blipFill>
            <p:spPr>
              <a:xfrm>
                <a:off x="727580" y="3051573"/>
                <a:ext cx="423229" cy="423229"/>
              </a:xfrm>
              <a:prstGeom prst="rect">
                <a:avLst/>
              </a:prstGeom>
            </p:spPr>
          </p:pic>
        </p:grpSp>
        <p:sp>
          <p:nvSpPr>
            <p:cNvPr id="263" name="Google Shape;141;p27">
              <a:extLst>
                <a:ext uri="{FF2B5EF4-FFF2-40B4-BE49-F238E27FC236}">
                  <a16:creationId xmlns:a16="http://schemas.microsoft.com/office/drawing/2014/main" id="{BF2DC309-017C-DC3E-E5B5-7CEE6A647671}"/>
                </a:ext>
              </a:extLst>
            </p:cNvPr>
            <p:cNvSpPr txBox="1"/>
            <p:nvPr/>
          </p:nvSpPr>
          <p:spPr>
            <a:xfrm>
              <a:off x="7575788" y="3361794"/>
              <a:ext cx="2369523" cy="400079"/>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ja-JP" altLang="en-US" b="1" dirty="0">
                  <a:latin typeface="BIZ UDPゴシック" panose="020B0400000000000000" pitchFamily="50" charset="-128"/>
                  <a:ea typeface="BIZ UDPゴシック" panose="020B0400000000000000" pitchFamily="50" charset="-128"/>
                </a:rPr>
                <a:t>残ったお金を貯める</a:t>
              </a:r>
            </a:p>
          </p:txBody>
        </p:sp>
      </p:grpSp>
      <p:grpSp>
        <p:nvGrpSpPr>
          <p:cNvPr id="265" name="グループ化 264">
            <a:extLst>
              <a:ext uri="{FF2B5EF4-FFF2-40B4-BE49-F238E27FC236}">
                <a16:creationId xmlns:a16="http://schemas.microsoft.com/office/drawing/2014/main" id="{3B9F6548-CE29-321C-970D-CE7FD0437727}"/>
              </a:ext>
            </a:extLst>
          </p:cNvPr>
          <p:cNvGrpSpPr/>
          <p:nvPr/>
        </p:nvGrpSpPr>
        <p:grpSpPr>
          <a:xfrm>
            <a:off x="882981" y="4505918"/>
            <a:ext cx="9095280" cy="2109217"/>
            <a:chOff x="1024208" y="4505918"/>
            <a:chExt cx="9095280" cy="2109217"/>
          </a:xfrm>
        </p:grpSpPr>
        <p:sp>
          <p:nvSpPr>
            <p:cNvPr id="242" name="Google Shape;242;p35"/>
            <p:cNvSpPr txBox="1"/>
            <p:nvPr/>
          </p:nvSpPr>
          <p:spPr>
            <a:xfrm>
              <a:off x="3782934" y="5118149"/>
              <a:ext cx="1025400" cy="661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ja" sz="3100" b="1" dirty="0">
                  <a:solidFill>
                    <a:schemeClr val="dk1"/>
                  </a:solidFill>
                  <a:latin typeface="BIZ UDPゴシック" panose="020B0400000000000000" pitchFamily="50" charset="-128"/>
                  <a:ea typeface="BIZ UDPゴシック" panose="020B0400000000000000" pitchFamily="50" charset="-128"/>
                </a:rPr>
                <a:t>ー</a:t>
              </a:r>
              <a:endParaRPr sz="3100" b="1" dirty="0">
                <a:solidFill>
                  <a:schemeClr val="dk1"/>
                </a:solidFill>
                <a:latin typeface="BIZ UDPゴシック" panose="020B0400000000000000" pitchFamily="50" charset="-128"/>
                <a:ea typeface="BIZ UDPゴシック" panose="020B0400000000000000" pitchFamily="50" charset="-128"/>
              </a:endParaRPr>
            </a:p>
          </p:txBody>
        </p:sp>
        <p:sp>
          <p:nvSpPr>
            <p:cNvPr id="245" name="Google Shape;245;p35"/>
            <p:cNvSpPr txBox="1"/>
            <p:nvPr/>
          </p:nvSpPr>
          <p:spPr>
            <a:xfrm>
              <a:off x="6765509" y="5118149"/>
              <a:ext cx="1025400" cy="661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ja" sz="3100" b="1" dirty="0">
                  <a:solidFill>
                    <a:schemeClr val="dk1"/>
                  </a:solidFill>
                  <a:latin typeface="BIZ UDPゴシック" panose="020B0400000000000000" pitchFamily="50" charset="-128"/>
                  <a:ea typeface="BIZ UDPゴシック" panose="020B0400000000000000" pitchFamily="50" charset="-128"/>
                </a:rPr>
                <a:t>＝</a:t>
              </a:r>
              <a:endParaRPr sz="3100" b="1" dirty="0">
                <a:solidFill>
                  <a:schemeClr val="dk1"/>
                </a:solidFill>
                <a:latin typeface="BIZ UDPゴシック" panose="020B0400000000000000" pitchFamily="50" charset="-128"/>
                <a:ea typeface="BIZ UDPゴシック" panose="020B0400000000000000" pitchFamily="50" charset="-128"/>
              </a:endParaRPr>
            </a:p>
          </p:txBody>
        </p:sp>
        <p:pic>
          <p:nvPicPr>
            <p:cNvPr id="6" name="図 5">
              <a:extLst>
                <a:ext uri="{FF2B5EF4-FFF2-40B4-BE49-F238E27FC236}">
                  <a16:creationId xmlns:a16="http://schemas.microsoft.com/office/drawing/2014/main" id="{BD254544-876F-D6C7-9965-26288DE75881}"/>
                </a:ext>
              </a:extLst>
            </p:cNvPr>
            <p:cNvPicPr>
              <a:picLocks noChangeAspect="1"/>
            </p:cNvPicPr>
            <p:nvPr/>
          </p:nvPicPr>
          <p:blipFill>
            <a:blip r:embed="rId4"/>
            <a:stretch>
              <a:fillRect/>
            </a:stretch>
          </p:blipFill>
          <p:spPr>
            <a:xfrm>
              <a:off x="8109430" y="4716815"/>
              <a:ext cx="1574699" cy="1464469"/>
            </a:xfrm>
            <a:prstGeom prst="rect">
              <a:avLst/>
            </a:prstGeom>
          </p:spPr>
        </p:pic>
        <p:pic>
          <p:nvPicPr>
            <p:cNvPr id="20" name="図 19">
              <a:extLst>
                <a:ext uri="{FF2B5EF4-FFF2-40B4-BE49-F238E27FC236}">
                  <a16:creationId xmlns:a16="http://schemas.microsoft.com/office/drawing/2014/main" id="{AC235956-325D-6FAA-D46E-5CE45042F4BC}"/>
                </a:ext>
              </a:extLst>
            </p:cNvPr>
            <p:cNvPicPr>
              <a:picLocks noChangeAspect="1"/>
            </p:cNvPicPr>
            <p:nvPr/>
          </p:nvPicPr>
          <p:blipFill>
            <a:blip r:embed="rId5"/>
            <a:stretch>
              <a:fillRect/>
            </a:stretch>
          </p:blipFill>
          <p:spPr>
            <a:xfrm>
              <a:off x="4964608" y="4613671"/>
              <a:ext cx="1952978" cy="1670756"/>
            </a:xfrm>
            <a:prstGeom prst="rect">
              <a:avLst/>
            </a:prstGeom>
          </p:spPr>
        </p:pic>
        <p:grpSp>
          <p:nvGrpSpPr>
            <p:cNvPr id="248" name="グループ化 247">
              <a:extLst>
                <a:ext uri="{FF2B5EF4-FFF2-40B4-BE49-F238E27FC236}">
                  <a16:creationId xmlns:a16="http://schemas.microsoft.com/office/drawing/2014/main" id="{AEA699BC-C565-A71E-97B7-DC75C27ADF86}"/>
                </a:ext>
              </a:extLst>
            </p:cNvPr>
            <p:cNvGrpSpPr/>
            <p:nvPr/>
          </p:nvGrpSpPr>
          <p:grpSpPr>
            <a:xfrm>
              <a:off x="1024208" y="4505918"/>
              <a:ext cx="2651855" cy="1886263"/>
              <a:chOff x="727580" y="1990030"/>
              <a:chExt cx="2651855" cy="1886263"/>
            </a:xfrm>
          </p:grpSpPr>
          <p:pic>
            <p:nvPicPr>
              <p:cNvPr id="249" name="図 248">
                <a:extLst>
                  <a:ext uri="{FF2B5EF4-FFF2-40B4-BE49-F238E27FC236}">
                    <a16:creationId xmlns:a16="http://schemas.microsoft.com/office/drawing/2014/main" id="{4AB6D2CD-2120-D348-EAF5-C1C0C7D139C2}"/>
                  </a:ext>
                </a:extLst>
              </p:cNvPr>
              <p:cNvPicPr>
                <a:picLocks noChangeAspect="1"/>
              </p:cNvPicPr>
              <p:nvPr/>
            </p:nvPicPr>
            <p:blipFill>
              <a:blip r:embed="rId6"/>
              <a:stretch>
                <a:fillRect/>
              </a:stretch>
            </p:blipFill>
            <p:spPr>
              <a:xfrm>
                <a:off x="1035254" y="2068521"/>
                <a:ext cx="1329033" cy="756527"/>
              </a:xfrm>
              <a:prstGeom prst="rect">
                <a:avLst/>
              </a:prstGeom>
            </p:spPr>
          </p:pic>
          <p:pic>
            <p:nvPicPr>
              <p:cNvPr id="250" name="図 249">
                <a:extLst>
                  <a:ext uri="{FF2B5EF4-FFF2-40B4-BE49-F238E27FC236}">
                    <a16:creationId xmlns:a16="http://schemas.microsoft.com/office/drawing/2014/main" id="{CC1DE2F6-16D6-EDD7-6558-A4B2CAEDD3F1}"/>
                  </a:ext>
                </a:extLst>
              </p:cNvPr>
              <p:cNvPicPr>
                <a:picLocks noChangeAspect="1"/>
              </p:cNvPicPr>
              <p:nvPr/>
            </p:nvPicPr>
            <p:blipFill>
              <a:blip r:embed="rId7"/>
              <a:stretch>
                <a:fillRect/>
              </a:stretch>
            </p:blipFill>
            <p:spPr>
              <a:xfrm>
                <a:off x="2050402" y="2531549"/>
                <a:ext cx="1329033" cy="756527"/>
              </a:xfrm>
              <a:prstGeom prst="rect">
                <a:avLst/>
              </a:prstGeom>
            </p:spPr>
          </p:pic>
          <p:pic>
            <p:nvPicPr>
              <p:cNvPr id="251" name="図 250">
                <a:extLst>
                  <a:ext uri="{FF2B5EF4-FFF2-40B4-BE49-F238E27FC236}">
                    <a16:creationId xmlns:a16="http://schemas.microsoft.com/office/drawing/2014/main" id="{5FBF2BAF-E451-391C-CF9A-86ECB306BADE}"/>
                  </a:ext>
                </a:extLst>
              </p:cNvPr>
              <p:cNvPicPr>
                <a:picLocks noChangeAspect="1"/>
              </p:cNvPicPr>
              <p:nvPr/>
            </p:nvPicPr>
            <p:blipFill>
              <a:blip r:embed="rId8"/>
              <a:stretch>
                <a:fillRect/>
              </a:stretch>
            </p:blipFill>
            <p:spPr>
              <a:xfrm>
                <a:off x="1349138" y="3126582"/>
                <a:ext cx="1329033" cy="749711"/>
              </a:xfrm>
              <a:prstGeom prst="rect">
                <a:avLst/>
              </a:prstGeom>
            </p:spPr>
          </p:pic>
          <p:pic>
            <p:nvPicPr>
              <p:cNvPr id="252" name="図 251">
                <a:extLst>
                  <a:ext uri="{FF2B5EF4-FFF2-40B4-BE49-F238E27FC236}">
                    <a16:creationId xmlns:a16="http://schemas.microsoft.com/office/drawing/2014/main" id="{109AB8D9-8D31-4612-483E-9ABFF4E08011}"/>
                  </a:ext>
                </a:extLst>
              </p:cNvPr>
              <p:cNvPicPr>
                <a:picLocks noChangeAspect="1"/>
              </p:cNvPicPr>
              <p:nvPr/>
            </p:nvPicPr>
            <p:blipFill>
              <a:blip r:embed="rId9"/>
              <a:stretch>
                <a:fillRect/>
              </a:stretch>
            </p:blipFill>
            <p:spPr>
              <a:xfrm>
                <a:off x="1009488" y="2696878"/>
                <a:ext cx="379633" cy="379633"/>
              </a:xfrm>
              <a:prstGeom prst="rect">
                <a:avLst/>
              </a:prstGeom>
            </p:spPr>
          </p:pic>
          <p:pic>
            <p:nvPicPr>
              <p:cNvPr id="253" name="図 252">
                <a:extLst>
                  <a:ext uri="{FF2B5EF4-FFF2-40B4-BE49-F238E27FC236}">
                    <a16:creationId xmlns:a16="http://schemas.microsoft.com/office/drawing/2014/main" id="{818E716F-470E-9090-9B04-3EF3D826C5D9}"/>
                  </a:ext>
                </a:extLst>
              </p:cNvPr>
              <p:cNvPicPr>
                <a:picLocks noChangeAspect="1"/>
              </p:cNvPicPr>
              <p:nvPr/>
            </p:nvPicPr>
            <p:blipFill>
              <a:blip r:embed="rId10"/>
              <a:stretch>
                <a:fillRect/>
              </a:stretch>
            </p:blipFill>
            <p:spPr>
              <a:xfrm>
                <a:off x="1009488" y="3453405"/>
                <a:ext cx="418933" cy="418933"/>
              </a:xfrm>
              <a:prstGeom prst="rect">
                <a:avLst/>
              </a:prstGeom>
            </p:spPr>
          </p:pic>
          <p:pic>
            <p:nvPicPr>
              <p:cNvPr id="254" name="図 253">
                <a:extLst>
                  <a:ext uri="{FF2B5EF4-FFF2-40B4-BE49-F238E27FC236}">
                    <a16:creationId xmlns:a16="http://schemas.microsoft.com/office/drawing/2014/main" id="{0772D196-CFEC-F115-DCE4-3351549A4B80}"/>
                  </a:ext>
                </a:extLst>
              </p:cNvPr>
              <p:cNvPicPr>
                <a:picLocks noChangeAspect="1"/>
              </p:cNvPicPr>
              <p:nvPr/>
            </p:nvPicPr>
            <p:blipFill>
              <a:blip r:embed="rId11"/>
              <a:stretch>
                <a:fillRect/>
              </a:stretch>
            </p:blipFill>
            <p:spPr>
              <a:xfrm>
                <a:off x="2523168" y="2139292"/>
                <a:ext cx="310005" cy="321486"/>
              </a:xfrm>
              <a:prstGeom prst="rect">
                <a:avLst/>
              </a:prstGeom>
            </p:spPr>
          </p:pic>
          <p:pic>
            <p:nvPicPr>
              <p:cNvPr id="255" name="図 254">
                <a:extLst>
                  <a:ext uri="{FF2B5EF4-FFF2-40B4-BE49-F238E27FC236}">
                    <a16:creationId xmlns:a16="http://schemas.microsoft.com/office/drawing/2014/main" id="{FEFE092B-CE32-AFAF-4680-046122CD6893}"/>
                  </a:ext>
                </a:extLst>
              </p:cNvPr>
              <p:cNvPicPr>
                <a:picLocks noChangeAspect="1"/>
              </p:cNvPicPr>
              <p:nvPr/>
            </p:nvPicPr>
            <p:blipFill>
              <a:blip r:embed="rId12"/>
              <a:stretch>
                <a:fillRect/>
              </a:stretch>
            </p:blipFill>
            <p:spPr>
              <a:xfrm>
                <a:off x="2912217" y="1990030"/>
                <a:ext cx="298523" cy="298523"/>
              </a:xfrm>
              <a:prstGeom prst="rect">
                <a:avLst/>
              </a:prstGeom>
            </p:spPr>
          </p:pic>
          <p:pic>
            <p:nvPicPr>
              <p:cNvPr id="256" name="図 255">
                <a:extLst>
                  <a:ext uri="{FF2B5EF4-FFF2-40B4-BE49-F238E27FC236}">
                    <a16:creationId xmlns:a16="http://schemas.microsoft.com/office/drawing/2014/main" id="{BA557F07-DC74-F5B0-42AB-BAD97C7F5908}"/>
                  </a:ext>
                </a:extLst>
              </p:cNvPr>
              <p:cNvPicPr>
                <a:picLocks noChangeAspect="1"/>
              </p:cNvPicPr>
              <p:nvPr/>
            </p:nvPicPr>
            <p:blipFill>
              <a:blip r:embed="rId13"/>
              <a:stretch>
                <a:fillRect/>
              </a:stretch>
            </p:blipFill>
            <p:spPr>
              <a:xfrm>
                <a:off x="2806207" y="3353067"/>
                <a:ext cx="504620" cy="504620"/>
              </a:xfrm>
              <a:prstGeom prst="rect">
                <a:avLst/>
              </a:prstGeom>
            </p:spPr>
          </p:pic>
          <p:pic>
            <p:nvPicPr>
              <p:cNvPr id="257" name="図 256">
                <a:extLst>
                  <a:ext uri="{FF2B5EF4-FFF2-40B4-BE49-F238E27FC236}">
                    <a16:creationId xmlns:a16="http://schemas.microsoft.com/office/drawing/2014/main" id="{531C636E-B062-3D86-0453-06E54C86C153}"/>
                  </a:ext>
                </a:extLst>
              </p:cNvPr>
              <p:cNvPicPr>
                <a:picLocks noChangeAspect="1"/>
              </p:cNvPicPr>
              <p:nvPr/>
            </p:nvPicPr>
            <p:blipFill>
              <a:blip r:embed="rId14"/>
              <a:stretch>
                <a:fillRect/>
              </a:stretch>
            </p:blipFill>
            <p:spPr>
              <a:xfrm>
                <a:off x="727580" y="3051573"/>
                <a:ext cx="423229" cy="423229"/>
              </a:xfrm>
              <a:prstGeom prst="rect">
                <a:avLst/>
              </a:prstGeom>
            </p:spPr>
          </p:pic>
        </p:grpSp>
        <p:sp>
          <p:nvSpPr>
            <p:cNvPr id="264" name="Google Shape;141;p27">
              <a:extLst>
                <a:ext uri="{FF2B5EF4-FFF2-40B4-BE49-F238E27FC236}">
                  <a16:creationId xmlns:a16="http://schemas.microsoft.com/office/drawing/2014/main" id="{09E64B8A-53F6-6FE2-AB0A-9A19074FA945}"/>
                </a:ext>
              </a:extLst>
            </p:cNvPr>
            <p:cNvSpPr txBox="1"/>
            <p:nvPr/>
          </p:nvSpPr>
          <p:spPr>
            <a:xfrm>
              <a:off x="7749965" y="6215056"/>
              <a:ext cx="2369523" cy="400079"/>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ja-JP" altLang="en-US" b="1" dirty="0">
                  <a:latin typeface="BIZ UDPゴシック" panose="020B0400000000000000" pitchFamily="50" charset="-128"/>
                  <a:ea typeface="BIZ UDPゴシック" panose="020B0400000000000000" pitchFamily="50" charset="-128"/>
                </a:rPr>
                <a:t>貯めるお金を引いて使う</a:t>
              </a: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3" name="Google Shape;253;p36"/>
          <p:cNvSpPr txBox="1"/>
          <p:nvPr/>
        </p:nvSpPr>
        <p:spPr>
          <a:xfrm>
            <a:off x="3416013" y="5268588"/>
            <a:ext cx="1025400" cy="661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endParaRPr sz="3100" b="1" dirty="0">
              <a:solidFill>
                <a:schemeClr val="dk1"/>
              </a:solidFill>
              <a:latin typeface="BIZ UDPゴシック" panose="020B0400000000000000" pitchFamily="50" charset="-128"/>
              <a:ea typeface="BIZ UDPゴシック" panose="020B0400000000000000" pitchFamily="50" charset="-128"/>
            </a:endParaRPr>
          </a:p>
        </p:txBody>
      </p:sp>
      <p:sp>
        <p:nvSpPr>
          <p:cNvPr id="256" name="Google Shape;256;p36"/>
          <p:cNvSpPr/>
          <p:nvPr/>
        </p:nvSpPr>
        <p:spPr>
          <a:xfrm rot="5400000">
            <a:off x="5105456" y="3419368"/>
            <a:ext cx="480900" cy="385800"/>
          </a:xfrm>
          <a:prstGeom prst="rightArrow">
            <a:avLst>
              <a:gd name="adj1" fmla="val 50000"/>
              <a:gd name="adj2" fmla="val 50000"/>
            </a:avLst>
          </a:prstGeom>
          <a:solidFill>
            <a:srgbClr val="F7B26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rgbClr val="FFFFFF"/>
              </a:solidFill>
              <a:latin typeface="BIZ UDPゴシック" panose="020B0400000000000000" pitchFamily="50" charset="-128"/>
              <a:ea typeface="BIZ UDPゴシック" panose="020B0400000000000000" pitchFamily="50" charset="-128"/>
              <a:sym typeface="Arial"/>
            </a:endParaRPr>
          </a:p>
        </p:txBody>
      </p:sp>
      <p:sp>
        <p:nvSpPr>
          <p:cNvPr id="257" name="Google Shape;257;p36"/>
          <p:cNvSpPr/>
          <p:nvPr/>
        </p:nvSpPr>
        <p:spPr>
          <a:xfrm rot="2834285">
            <a:off x="7023701" y="3271045"/>
            <a:ext cx="776784" cy="385738"/>
          </a:xfrm>
          <a:prstGeom prst="rightArrow">
            <a:avLst>
              <a:gd name="adj1" fmla="val 50000"/>
              <a:gd name="adj2" fmla="val 50000"/>
            </a:avLst>
          </a:prstGeom>
          <a:solidFill>
            <a:srgbClr val="F7B26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rgbClr val="FFFFFF"/>
              </a:solidFill>
              <a:latin typeface="BIZ UDPゴシック" panose="020B0400000000000000" pitchFamily="50" charset="-128"/>
              <a:ea typeface="BIZ UDPゴシック" panose="020B0400000000000000" pitchFamily="50" charset="-128"/>
              <a:sym typeface="Arial"/>
            </a:endParaRPr>
          </a:p>
        </p:txBody>
      </p:sp>
      <p:sp>
        <p:nvSpPr>
          <p:cNvPr id="3" name="Google Shape;141;p27">
            <a:extLst>
              <a:ext uri="{FF2B5EF4-FFF2-40B4-BE49-F238E27FC236}">
                <a16:creationId xmlns:a16="http://schemas.microsoft.com/office/drawing/2014/main" id="{25FFEA8B-70FF-BA25-7870-816EFFC64918}"/>
              </a:ext>
            </a:extLst>
          </p:cNvPr>
          <p:cNvSpPr txBox="1"/>
          <p:nvPr/>
        </p:nvSpPr>
        <p:spPr>
          <a:xfrm>
            <a:off x="591580" y="423702"/>
            <a:ext cx="8305200" cy="61552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JP" altLang="en-US" sz="2800" b="1" spc="300" dirty="0">
                <a:latin typeface="BIZ UDPゴシック" panose="020B0400000000000000" pitchFamily="50" charset="-128"/>
                <a:ea typeface="BIZ UDPゴシック" panose="020B0400000000000000" pitchFamily="50" charset="-128"/>
              </a:rPr>
              <a:t>貯める力を伸ばすために</a:t>
            </a:r>
          </a:p>
        </p:txBody>
      </p:sp>
      <p:pic>
        <p:nvPicPr>
          <p:cNvPr id="4" name="Google Shape;147;p27">
            <a:extLst>
              <a:ext uri="{FF2B5EF4-FFF2-40B4-BE49-F238E27FC236}">
                <a16:creationId xmlns:a16="http://schemas.microsoft.com/office/drawing/2014/main" id="{3903027B-58A4-391B-7EA9-E7F8F8BF2E16}"/>
              </a:ext>
            </a:extLst>
          </p:cNvPr>
          <p:cNvPicPr preferRelativeResize="0"/>
          <p:nvPr/>
        </p:nvPicPr>
        <p:blipFill rotWithShape="1">
          <a:blip r:embed="rId3">
            <a:alphaModFix/>
          </a:blip>
          <a:srcRect/>
          <a:stretch/>
        </p:blipFill>
        <p:spPr>
          <a:xfrm flipH="1">
            <a:off x="416642" y="366278"/>
            <a:ext cx="133993" cy="781758"/>
          </a:xfrm>
          <a:prstGeom prst="rect">
            <a:avLst/>
          </a:prstGeom>
          <a:noFill/>
          <a:ln>
            <a:noFill/>
          </a:ln>
        </p:spPr>
      </p:pic>
      <p:grpSp>
        <p:nvGrpSpPr>
          <p:cNvPr id="6" name="グループ化 5">
            <a:extLst>
              <a:ext uri="{FF2B5EF4-FFF2-40B4-BE49-F238E27FC236}">
                <a16:creationId xmlns:a16="http://schemas.microsoft.com/office/drawing/2014/main" id="{F7D38097-4EBF-9562-3F6C-C6F5C9D98EAF}"/>
              </a:ext>
            </a:extLst>
          </p:cNvPr>
          <p:cNvGrpSpPr/>
          <p:nvPr/>
        </p:nvGrpSpPr>
        <p:grpSpPr>
          <a:xfrm>
            <a:off x="942399" y="4039333"/>
            <a:ext cx="8746700" cy="2905124"/>
            <a:chOff x="942399" y="3775632"/>
            <a:chExt cx="8746700" cy="2905124"/>
          </a:xfrm>
        </p:grpSpPr>
        <p:sp>
          <p:nvSpPr>
            <p:cNvPr id="258" name="Google Shape;258;p36"/>
            <p:cNvSpPr/>
            <p:nvPr/>
          </p:nvSpPr>
          <p:spPr>
            <a:xfrm>
              <a:off x="942399" y="3796082"/>
              <a:ext cx="2615700" cy="556870"/>
            </a:xfrm>
            <a:prstGeom prst="rect">
              <a:avLst/>
            </a:prstGeom>
            <a:solidFill>
              <a:srgbClr val="F7B264"/>
            </a:solidFill>
            <a:ln w="12700" cap="flat" cmpd="sng">
              <a:solidFill>
                <a:srgbClr val="F4A16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 sz="1800" b="1" spc="300" dirty="0">
                  <a:solidFill>
                    <a:srgbClr val="FFFFFF"/>
                  </a:solidFill>
                  <a:latin typeface="BIZ UDPゴシック" panose="020B0400000000000000" pitchFamily="50" charset="-128"/>
                  <a:ea typeface="BIZ UDPゴシック" panose="020B0400000000000000" pitchFamily="50" charset="-128"/>
                </a:rPr>
                <a:t>もしものとき</a:t>
              </a:r>
              <a:endParaRPr spc="300" dirty="0">
                <a:latin typeface="BIZ UDPゴシック" panose="020B0400000000000000" pitchFamily="50" charset="-128"/>
                <a:ea typeface="BIZ UDPゴシック" panose="020B0400000000000000" pitchFamily="50" charset="-128"/>
              </a:endParaRPr>
            </a:p>
          </p:txBody>
        </p:sp>
        <p:sp>
          <p:nvSpPr>
            <p:cNvPr id="259" name="Google Shape;259;p36"/>
            <p:cNvSpPr/>
            <p:nvPr/>
          </p:nvSpPr>
          <p:spPr>
            <a:xfrm>
              <a:off x="942399" y="4352752"/>
              <a:ext cx="2615700" cy="2328004"/>
            </a:xfrm>
            <a:prstGeom prst="rect">
              <a:avLst/>
            </a:prstGeom>
            <a:solidFill>
              <a:srgbClr val="FFFFFF"/>
            </a:solidFill>
            <a:ln w="12700" cap="flat" cmpd="sng">
              <a:solidFill>
                <a:srgbClr val="F4A169"/>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200000"/>
                </a:lnSpc>
                <a:spcBef>
                  <a:spcPts val="0"/>
                </a:spcBef>
                <a:spcAft>
                  <a:spcPts val="0"/>
                </a:spcAft>
                <a:buNone/>
              </a:pPr>
              <a:r>
                <a:rPr lang="ja" sz="1800" dirty="0">
                  <a:solidFill>
                    <a:schemeClr val="tx1">
                      <a:lumMod val="85000"/>
                      <a:lumOff val="15000"/>
                    </a:schemeClr>
                  </a:solidFill>
                  <a:latin typeface="BIZ UDPゴシック" panose="020B0400000000000000" pitchFamily="50" charset="-128"/>
                  <a:ea typeface="BIZ UDPゴシック" panose="020B0400000000000000" pitchFamily="50" charset="-128"/>
                </a:rPr>
                <a:t>・日常でたりないとき</a:t>
              </a:r>
              <a:endParaRPr sz="1800" dirty="0">
                <a:solidFill>
                  <a:schemeClr val="tx1">
                    <a:lumMod val="85000"/>
                    <a:lumOff val="15000"/>
                  </a:schemeClr>
                </a:solidFill>
                <a:latin typeface="BIZ UDPゴシック" panose="020B0400000000000000" pitchFamily="50" charset="-128"/>
                <a:ea typeface="BIZ UDPゴシック" panose="020B0400000000000000" pitchFamily="50" charset="-128"/>
              </a:endParaRPr>
            </a:p>
            <a:p>
              <a:pPr marL="0" marR="0" lvl="0" indent="0" algn="l" rtl="0">
                <a:lnSpc>
                  <a:spcPct val="200000"/>
                </a:lnSpc>
                <a:spcBef>
                  <a:spcPts val="0"/>
                </a:spcBef>
                <a:spcAft>
                  <a:spcPts val="0"/>
                </a:spcAft>
                <a:buNone/>
              </a:pPr>
              <a:r>
                <a:rPr lang="ja" sz="1800" dirty="0">
                  <a:solidFill>
                    <a:schemeClr val="tx1">
                      <a:lumMod val="85000"/>
                      <a:lumOff val="15000"/>
                    </a:schemeClr>
                  </a:solidFill>
                  <a:latin typeface="BIZ UDPゴシック" panose="020B0400000000000000" pitchFamily="50" charset="-128"/>
                  <a:ea typeface="BIZ UDPゴシック" panose="020B0400000000000000" pitchFamily="50" charset="-128"/>
                </a:rPr>
                <a:t>・もしものとき</a:t>
              </a:r>
              <a:endParaRPr sz="1800" dirty="0">
                <a:solidFill>
                  <a:schemeClr val="tx1">
                    <a:lumMod val="85000"/>
                    <a:lumOff val="15000"/>
                  </a:schemeClr>
                </a:solidFill>
                <a:latin typeface="BIZ UDPゴシック" panose="020B0400000000000000" pitchFamily="50" charset="-128"/>
                <a:ea typeface="BIZ UDPゴシック" panose="020B0400000000000000" pitchFamily="50" charset="-128"/>
              </a:endParaRPr>
            </a:p>
          </p:txBody>
        </p:sp>
        <p:sp>
          <p:nvSpPr>
            <p:cNvPr id="260" name="Google Shape;260;p36"/>
            <p:cNvSpPr/>
            <p:nvPr/>
          </p:nvSpPr>
          <p:spPr>
            <a:xfrm>
              <a:off x="4047099" y="3775632"/>
              <a:ext cx="2615700" cy="556870"/>
            </a:xfrm>
            <a:prstGeom prst="rect">
              <a:avLst/>
            </a:prstGeom>
            <a:solidFill>
              <a:srgbClr val="F7B264"/>
            </a:solidFill>
            <a:ln w="12700" cap="flat" cmpd="sng">
              <a:solidFill>
                <a:srgbClr val="F4A16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 sz="1800" b="1" spc="300" dirty="0">
                  <a:solidFill>
                    <a:srgbClr val="FFFFFF"/>
                  </a:solidFill>
                  <a:latin typeface="BIZ UDPゴシック" panose="020B0400000000000000" pitchFamily="50" charset="-128"/>
                  <a:ea typeface="BIZ UDPゴシック" panose="020B0400000000000000" pitchFamily="50" charset="-128"/>
                </a:rPr>
                <a:t>買いたいもの</a:t>
              </a:r>
              <a:endParaRPr spc="300" dirty="0">
                <a:latin typeface="BIZ UDPゴシック" panose="020B0400000000000000" pitchFamily="50" charset="-128"/>
                <a:ea typeface="BIZ UDPゴシック" panose="020B0400000000000000" pitchFamily="50" charset="-128"/>
              </a:endParaRPr>
            </a:p>
          </p:txBody>
        </p:sp>
        <p:sp>
          <p:nvSpPr>
            <p:cNvPr id="261" name="Google Shape;261;p36"/>
            <p:cNvSpPr/>
            <p:nvPr/>
          </p:nvSpPr>
          <p:spPr>
            <a:xfrm>
              <a:off x="4047099" y="4332302"/>
              <a:ext cx="2615700" cy="2328004"/>
            </a:xfrm>
            <a:prstGeom prst="rect">
              <a:avLst/>
            </a:prstGeom>
            <a:solidFill>
              <a:srgbClr val="FFFFFF"/>
            </a:solidFill>
            <a:ln w="12700" cap="flat" cmpd="sng">
              <a:solidFill>
                <a:srgbClr val="F4A169"/>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200000"/>
                </a:lnSpc>
                <a:spcBef>
                  <a:spcPts val="0"/>
                </a:spcBef>
                <a:spcAft>
                  <a:spcPts val="0"/>
                </a:spcAft>
                <a:buNone/>
              </a:pPr>
              <a:r>
                <a:rPr lang="ja" sz="1800" dirty="0">
                  <a:solidFill>
                    <a:schemeClr val="tx1">
                      <a:lumMod val="85000"/>
                      <a:lumOff val="15000"/>
                    </a:schemeClr>
                  </a:solidFill>
                  <a:latin typeface="BIZ UDPゴシック" panose="020B0400000000000000" pitchFamily="50" charset="-128"/>
                  <a:ea typeface="BIZ UDPゴシック" panose="020B0400000000000000" pitchFamily="50" charset="-128"/>
                </a:rPr>
                <a:t>・日常で買えない</a:t>
              </a:r>
              <a:endParaRPr sz="1800" dirty="0">
                <a:solidFill>
                  <a:schemeClr val="tx1">
                    <a:lumMod val="85000"/>
                    <a:lumOff val="15000"/>
                  </a:schemeClr>
                </a:solidFill>
                <a:latin typeface="BIZ UDPゴシック" panose="020B0400000000000000" pitchFamily="50" charset="-128"/>
                <a:ea typeface="BIZ UDPゴシック" panose="020B0400000000000000" pitchFamily="50" charset="-128"/>
              </a:endParaRPr>
            </a:p>
            <a:p>
              <a:pPr marL="0" marR="0" lvl="0" indent="0" algn="l" rtl="0">
                <a:lnSpc>
                  <a:spcPct val="200000"/>
                </a:lnSpc>
                <a:spcBef>
                  <a:spcPts val="0"/>
                </a:spcBef>
                <a:spcAft>
                  <a:spcPts val="0"/>
                </a:spcAft>
                <a:buNone/>
              </a:pPr>
              <a:r>
                <a:rPr lang="ja" sz="1800" dirty="0">
                  <a:solidFill>
                    <a:schemeClr val="tx1">
                      <a:lumMod val="85000"/>
                      <a:lumOff val="15000"/>
                    </a:schemeClr>
                  </a:solidFill>
                  <a:latin typeface="BIZ UDPゴシック" panose="020B0400000000000000" pitchFamily="50" charset="-128"/>
                  <a:ea typeface="BIZ UDPゴシック" panose="020B0400000000000000" pitchFamily="50" charset="-128"/>
                </a:rPr>
                <a:t>・コツコツためて買う</a:t>
              </a:r>
              <a:endParaRPr sz="1800" dirty="0">
                <a:solidFill>
                  <a:schemeClr val="tx1">
                    <a:lumMod val="85000"/>
                    <a:lumOff val="15000"/>
                  </a:schemeClr>
                </a:solidFill>
                <a:latin typeface="BIZ UDPゴシック" panose="020B0400000000000000" pitchFamily="50" charset="-128"/>
                <a:ea typeface="BIZ UDPゴシック" panose="020B0400000000000000" pitchFamily="50" charset="-128"/>
              </a:endParaRPr>
            </a:p>
            <a:p>
              <a:pPr marL="0" marR="0" lvl="0" indent="0" algn="l" rtl="0">
                <a:lnSpc>
                  <a:spcPct val="200000"/>
                </a:lnSpc>
                <a:spcBef>
                  <a:spcPts val="0"/>
                </a:spcBef>
                <a:spcAft>
                  <a:spcPts val="0"/>
                </a:spcAft>
                <a:buNone/>
              </a:pPr>
              <a:r>
                <a:rPr lang="ja" sz="1800" dirty="0">
                  <a:solidFill>
                    <a:schemeClr val="tx1">
                      <a:lumMod val="85000"/>
                      <a:lumOff val="15000"/>
                    </a:schemeClr>
                  </a:solidFill>
                  <a:latin typeface="BIZ UDPゴシック" panose="020B0400000000000000" pitchFamily="50" charset="-128"/>
                  <a:ea typeface="BIZ UDPゴシック" panose="020B0400000000000000" pitchFamily="50" charset="-128"/>
                </a:rPr>
                <a:t>・少し高額なもの</a:t>
              </a:r>
              <a:endParaRPr sz="1800" dirty="0">
                <a:solidFill>
                  <a:schemeClr val="tx1">
                    <a:lumMod val="85000"/>
                    <a:lumOff val="15000"/>
                  </a:schemeClr>
                </a:solidFill>
                <a:latin typeface="BIZ UDPゴシック" panose="020B0400000000000000" pitchFamily="50" charset="-128"/>
                <a:ea typeface="BIZ UDPゴシック" panose="020B0400000000000000" pitchFamily="50" charset="-128"/>
              </a:endParaRPr>
            </a:p>
            <a:p>
              <a:pPr marL="0" marR="0" lvl="0" indent="0" algn="l" rtl="0">
                <a:lnSpc>
                  <a:spcPct val="200000"/>
                </a:lnSpc>
                <a:spcBef>
                  <a:spcPts val="0"/>
                </a:spcBef>
                <a:spcAft>
                  <a:spcPts val="0"/>
                </a:spcAft>
                <a:buNone/>
              </a:pPr>
              <a:r>
                <a:rPr lang="ja" sz="1800" dirty="0">
                  <a:solidFill>
                    <a:schemeClr val="tx1">
                      <a:lumMod val="85000"/>
                      <a:lumOff val="15000"/>
                    </a:schemeClr>
                  </a:solidFill>
                  <a:latin typeface="BIZ UDPゴシック" panose="020B0400000000000000" pitchFamily="50" charset="-128"/>
                  <a:ea typeface="BIZ UDPゴシック" panose="020B0400000000000000" pitchFamily="50" charset="-128"/>
                </a:rPr>
                <a:t>・金額の目標設定</a:t>
              </a:r>
              <a:endParaRPr sz="1800" dirty="0">
                <a:solidFill>
                  <a:schemeClr val="tx1">
                    <a:lumMod val="85000"/>
                    <a:lumOff val="15000"/>
                  </a:schemeClr>
                </a:solidFill>
                <a:latin typeface="BIZ UDPゴシック" panose="020B0400000000000000" pitchFamily="50" charset="-128"/>
                <a:ea typeface="BIZ UDPゴシック" panose="020B0400000000000000" pitchFamily="50" charset="-128"/>
              </a:endParaRPr>
            </a:p>
          </p:txBody>
        </p:sp>
        <p:sp>
          <p:nvSpPr>
            <p:cNvPr id="262" name="Google Shape;262;p36"/>
            <p:cNvSpPr/>
            <p:nvPr/>
          </p:nvSpPr>
          <p:spPr>
            <a:xfrm>
              <a:off x="7073399" y="3775632"/>
              <a:ext cx="2615700" cy="556870"/>
            </a:xfrm>
            <a:prstGeom prst="rect">
              <a:avLst/>
            </a:prstGeom>
            <a:solidFill>
              <a:srgbClr val="F7B264"/>
            </a:solidFill>
            <a:ln w="12700" cap="flat" cmpd="sng">
              <a:solidFill>
                <a:srgbClr val="F4A16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 sz="1800" b="1" spc="300" dirty="0">
                  <a:solidFill>
                    <a:srgbClr val="FFFFFF"/>
                  </a:solidFill>
                  <a:latin typeface="BIZ UDPゴシック" panose="020B0400000000000000" pitchFamily="50" charset="-128"/>
                  <a:ea typeface="BIZ UDPゴシック" panose="020B0400000000000000" pitchFamily="50" charset="-128"/>
                </a:rPr>
                <a:t>人のため</a:t>
              </a:r>
              <a:endParaRPr spc="300" dirty="0">
                <a:latin typeface="BIZ UDPゴシック" panose="020B0400000000000000" pitchFamily="50" charset="-128"/>
                <a:ea typeface="BIZ UDPゴシック" panose="020B0400000000000000" pitchFamily="50" charset="-128"/>
              </a:endParaRPr>
            </a:p>
          </p:txBody>
        </p:sp>
        <p:sp>
          <p:nvSpPr>
            <p:cNvPr id="263" name="Google Shape;263;p36"/>
            <p:cNvSpPr/>
            <p:nvPr/>
          </p:nvSpPr>
          <p:spPr>
            <a:xfrm>
              <a:off x="7073399" y="4332302"/>
              <a:ext cx="2615700" cy="2328004"/>
            </a:xfrm>
            <a:prstGeom prst="rect">
              <a:avLst/>
            </a:prstGeom>
            <a:solidFill>
              <a:srgbClr val="FFFFFF"/>
            </a:solidFill>
            <a:ln w="12700" cap="flat" cmpd="sng">
              <a:solidFill>
                <a:srgbClr val="F4A169"/>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200000"/>
                </a:lnSpc>
                <a:spcBef>
                  <a:spcPts val="0"/>
                </a:spcBef>
                <a:spcAft>
                  <a:spcPts val="0"/>
                </a:spcAft>
                <a:buNone/>
              </a:pPr>
              <a:r>
                <a:rPr lang="ja" sz="1800" dirty="0">
                  <a:solidFill>
                    <a:schemeClr val="tx1">
                      <a:lumMod val="85000"/>
                      <a:lumOff val="15000"/>
                    </a:schemeClr>
                  </a:solidFill>
                  <a:latin typeface="BIZ UDPゴシック" panose="020B0400000000000000" pitchFamily="50" charset="-128"/>
                  <a:ea typeface="BIZ UDPゴシック" panose="020B0400000000000000" pitchFamily="50" charset="-128"/>
                </a:rPr>
                <a:t>・幸福感に繋がる</a:t>
              </a:r>
              <a:endParaRPr sz="1800" dirty="0">
                <a:solidFill>
                  <a:schemeClr val="tx1">
                    <a:lumMod val="85000"/>
                    <a:lumOff val="15000"/>
                  </a:schemeClr>
                </a:solidFill>
                <a:latin typeface="BIZ UDPゴシック" panose="020B0400000000000000" pitchFamily="50" charset="-128"/>
                <a:ea typeface="BIZ UDPゴシック" panose="020B0400000000000000" pitchFamily="50" charset="-128"/>
              </a:endParaRPr>
            </a:p>
            <a:p>
              <a:pPr marL="0" marR="0" lvl="0" indent="0" algn="l" rtl="0">
                <a:lnSpc>
                  <a:spcPct val="200000"/>
                </a:lnSpc>
                <a:spcBef>
                  <a:spcPts val="0"/>
                </a:spcBef>
                <a:spcAft>
                  <a:spcPts val="0"/>
                </a:spcAft>
                <a:buNone/>
              </a:pPr>
              <a:r>
                <a:rPr lang="ja" sz="1800" dirty="0">
                  <a:solidFill>
                    <a:schemeClr val="tx1">
                      <a:lumMod val="85000"/>
                      <a:lumOff val="15000"/>
                    </a:schemeClr>
                  </a:solidFill>
                  <a:latin typeface="BIZ UDPゴシック" panose="020B0400000000000000" pitchFamily="50" charset="-128"/>
                  <a:ea typeface="BIZ UDPゴシック" panose="020B0400000000000000" pitchFamily="50" charset="-128"/>
                </a:rPr>
                <a:t>・他人のために使える</a:t>
              </a:r>
              <a:endParaRPr lang="en-US" altLang="ja" sz="1800" dirty="0">
                <a:solidFill>
                  <a:schemeClr val="tx1">
                    <a:lumMod val="85000"/>
                    <a:lumOff val="15000"/>
                  </a:schemeClr>
                </a:solidFill>
                <a:latin typeface="BIZ UDPゴシック" panose="020B0400000000000000" pitchFamily="50" charset="-128"/>
                <a:ea typeface="BIZ UDPゴシック" panose="020B0400000000000000" pitchFamily="50" charset="-128"/>
              </a:endParaRPr>
            </a:p>
          </p:txBody>
        </p:sp>
        <p:sp>
          <p:nvSpPr>
            <p:cNvPr id="5" name="Google Shape;141;p27">
              <a:extLst>
                <a:ext uri="{FF2B5EF4-FFF2-40B4-BE49-F238E27FC236}">
                  <a16:creationId xmlns:a16="http://schemas.microsoft.com/office/drawing/2014/main" id="{F6496A7D-9AAC-BA7B-8294-998AC4B763A4}"/>
                </a:ext>
              </a:extLst>
            </p:cNvPr>
            <p:cNvSpPr txBox="1"/>
            <p:nvPr/>
          </p:nvSpPr>
          <p:spPr>
            <a:xfrm>
              <a:off x="7183132" y="5355022"/>
              <a:ext cx="1466241" cy="461635"/>
            </a:xfrm>
            <a:prstGeom prst="rect">
              <a:avLst/>
            </a:prstGeom>
            <a:noFill/>
            <a:ln>
              <a:noFill/>
            </a:ln>
          </p:spPr>
          <p:txBody>
            <a:bodyPr spcFirstLastPara="1" wrap="square" lIns="91425" tIns="91425" rIns="91425" bIns="91425" anchor="t" anchorCtr="0">
              <a:spAutoFit/>
            </a:bodyPr>
            <a:lstStyle/>
            <a:p>
              <a:pPr marL="0" marR="0" lvl="0" indent="0" algn="l" rtl="0">
                <a:spcBef>
                  <a:spcPts val="0"/>
                </a:spcBef>
                <a:spcAft>
                  <a:spcPts val="0"/>
                </a:spcAft>
                <a:buNone/>
              </a:pPr>
              <a:r>
                <a:rPr lang="ja-JP" altLang="en-US" sz="1800" dirty="0">
                  <a:solidFill>
                    <a:schemeClr val="tx1">
                      <a:lumMod val="85000"/>
                      <a:lumOff val="15000"/>
                    </a:schemeClr>
                  </a:solidFill>
                  <a:latin typeface="BIZ UDPゴシック" panose="020B0400000000000000" pitchFamily="50" charset="-128"/>
                  <a:ea typeface="BIZ UDPゴシック" panose="020B0400000000000000" pitchFamily="50" charset="-128"/>
                </a:rPr>
                <a:t>ことを知る</a:t>
              </a:r>
            </a:p>
          </p:txBody>
        </p:sp>
      </p:grpSp>
      <p:sp>
        <p:nvSpPr>
          <p:cNvPr id="17" name="Google Shape;257;p36">
            <a:extLst>
              <a:ext uri="{FF2B5EF4-FFF2-40B4-BE49-F238E27FC236}">
                <a16:creationId xmlns:a16="http://schemas.microsoft.com/office/drawing/2014/main" id="{D219059E-A8B1-74C8-9067-3B5119254E2C}"/>
              </a:ext>
            </a:extLst>
          </p:cNvPr>
          <p:cNvSpPr/>
          <p:nvPr/>
        </p:nvSpPr>
        <p:spPr>
          <a:xfrm rot="8024108">
            <a:off x="2827094" y="3301257"/>
            <a:ext cx="776784" cy="385738"/>
          </a:xfrm>
          <a:prstGeom prst="rightArrow">
            <a:avLst>
              <a:gd name="adj1" fmla="val 50000"/>
              <a:gd name="adj2" fmla="val 50000"/>
            </a:avLst>
          </a:prstGeom>
          <a:solidFill>
            <a:srgbClr val="F7B26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rgbClr val="FFFFFF"/>
              </a:solidFill>
              <a:latin typeface="BIZ UDPゴシック" panose="020B0400000000000000" pitchFamily="50" charset="-128"/>
              <a:ea typeface="BIZ UDPゴシック" panose="020B0400000000000000" pitchFamily="50" charset="-128"/>
              <a:sym typeface="Arial"/>
            </a:endParaRPr>
          </a:p>
        </p:txBody>
      </p:sp>
      <p:pic>
        <p:nvPicPr>
          <p:cNvPr id="19" name="図 18">
            <a:extLst>
              <a:ext uri="{FF2B5EF4-FFF2-40B4-BE49-F238E27FC236}">
                <a16:creationId xmlns:a16="http://schemas.microsoft.com/office/drawing/2014/main" id="{2B134CC8-30CF-CBFB-2463-E0C93A33FD6A}"/>
              </a:ext>
            </a:extLst>
          </p:cNvPr>
          <p:cNvPicPr>
            <a:picLocks noChangeAspect="1"/>
          </p:cNvPicPr>
          <p:nvPr/>
        </p:nvPicPr>
        <p:blipFill>
          <a:blip r:embed="rId4"/>
          <a:stretch>
            <a:fillRect/>
          </a:stretch>
        </p:blipFill>
        <p:spPr>
          <a:xfrm>
            <a:off x="4357709" y="1418286"/>
            <a:ext cx="1976394" cy="1565122"/>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pic>
        <p:nvPicPr>
          <p:cNvPr id="5" name="図 4">
            <a:extLst>
              <a:ext uri="{FF2B5EF4-FFF2-40B4-BE49-F238E27FC236}">
                <a16:creationId xmlns:a16="http://schemas.microsoft.com/office/drawing/2014/main" id="{4D732642-69EC-7B5A-B927-438908A51EE8}"/>
              </a:ext>
            </a:extLst>
          </p:cNvPr>
          <p:cNvPicPr>
            <a:picLocks noChangeAspect="1"/>
          </p:cNvPicPr>
          <p:nvPr/>
        </p:nvPicPr>
        <p:blipFill>
          <a:blip r:embed="rId3"/>
          <a:stretch>
            <a:fillRect/>
          </a:stretch>
        </p:blipFill>
        <p:spPr>
          <a:xfrm>
            <a:off x="2217734" y="1677871"/>
            <a:ext cx="7245204" cy="2952186"/>
          </a:xfrm>
          <a:prstGeom prst="rect">
            <a:avLst/>
          </a:prstGeom>
        </p:spPr>
      </p:pic>
      <p:pic>
        <p:nvPicPr>
          <p:cNvPr id="2" name="図 1">
            <a:extLst>
              <a:ext uri="{FF2B5EF4-FFF2-40B4-BE49-F238E27FC236}">
                <a16:creationId xmlns:a16="http://schemas.microsoft.com/office/drawing/2014/main" id="{B7949B97-A009-42AE-4C9D-7F7749ACA5BC}"/>
              </a:ext>
            </a:extLst>
          </p:cNvPr>
          <p:cNvPicPr>
            <a:picLocks noChangeAspect="1"/>
          </p:cNvPicPr>
          <p:nvPr/>
        </p:nvPicPr>
        <p:blipFill>
          <a:blip r:embed="rId3"/>
          <a:stretch>
            <a:fillRect/>
          </a:stretch>
        </p:blipFill>
        <p:spPr>
          <a:xfrm>
            <a:off x="0" y="1677871"/>
            <a:ext cx="7245204" cy="2952186"/>
          </a:xfrm>
          <a:prstGeom prst="rect">
            <a:avLst/>
          </a:prstGeom>
        </p:spPr>
      </p:pic>
      <p:sp>
        <p:nvSpPr>
          <p:cNvPr id="3" name="Google Shape;227;p34">
            <a:extLst>
              <a:ext uri="{FF2B5EF4-FFF2-40B4-BE49-F238E27FC236}">
                <a16:creationId xmlns:a16="http://schemas.microsoft.com/office/drawing/2014/main" id="{7C84648A-DAA3-E8D6-9365-A40F95F57A75}"/>
              </a:ext>
            </a:extLst>
          </p:cNvPr>
          <p:cNvSpPr txBox="1"/>
          <p:nvPr/>
        </p:nvSpPr>
        <p:spPr>
          <a:xfrm>
            <a:off x="1068871" y="2679687"/>
            <a:ext cx="7285200" cy="692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JP" altLang="en-US" sz="3300" b="1" spc="300" dirty="0">
                <a:latin typeface="BIZ UDPゴシック" panose="020B0400000000000000" pitchFamily="50" charset="-128"/>
                <a:ea typeface="BIZ UDPゴシック" panose="020B0400000000000000" pitchFamily="50" charset="-128"/>
              </a:rPr>
              <a:t>人の為にお金を使うと幸せになる</a:t>
            </a:r>
          </a:p>
        </p:txBody>
      </p:sp>
      <p:sp>
        <p:nvSpPr>
          <p:cNvPr id="270" name="Google Shape;270;p37"/>
          <p:cNvSpPr txBox="1"/>
          <p:nvPr/>
        </p:nvSpPr>
        <p:spPr>
          <a:xfrm>
            <a:off x="4251354" y="3633141"/>
            <a:ext cx="59877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 dirty="0">
                <a:latin typeface="BIZ UDPゴシック" panose="020B0400000000000000" pitchFamily="50" charset="-128"/>
                <a:ea typeface="BIZ UDPゴシック" panose="020B0400000000000000" pitchFamily="50" charset="-128"/>
              </a:rPr>
              <a:t>Science誌に掲載されたDunn et al. （2008）</a:t>
            </a:r>
            <a:endParaRPr dirty="0">
              <a:latin typeface="BIZ UDPゴシック" panose="020B0400000000000000" pitchFamily="50" charset="-128"/>
              <a:ea typeface="BIZ UDPゴシック" panose="020B0400000000000000" pitchFamily="50" charset="-128"/>
            </a:endParaRPr>
          </a:p>
          <a:p>
            <a:pPr marL="0" lvl="0" indent="0" algn="l" rtl="0">
              <a:spcBef>
                <a:spcPts val="0"/>
              </a:spcBef>
              <a:spcAft>
                <a:spcPts val="0"/>
              </a:spcAft>
              <a:buNone/>
            </a:pPr>
            <a:r>
              <a:rPr lang="ja" dirty="0">
                <a:latin typeface="BIZ UDPゴシック" panose="020B0400000000000000" pitchFamily="50" charset="-128"/>
                <a:ea typeface="BIZ UDPゴシック" panose="020B0400000000000000" pitchFamily="50" charset="-128"/>
              </a:rPr>
              <a:t>ニッセイ基礎研究所基礎研レポート</a:t>
            </a:r>
            <a:endParaRPr dirty="0">
              <a:latin typeface="BIZ UDPゴシック" panose="020B0400000000000000" pitchFamily="50" charset="-128"/>
              <a:ea typeface="BIZ UDPゴシック" panose="020B0400000000000000" pitchFamily="50"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0">
          <a:extLst>
            <a:ext uri="{FF2B5EF4-FFF2-40B4-BE49-F238E27FC236}">
              <a16:creationId xmlns:a16="http://schemas.microsoft.com/office/drawing/2014/main" id="{4D822D03-7162-5F90-C26D-451B34985104}"/>
            </a:ext>
          </a:extLst>
        </p:cNvPr>
        <p:cNvGrpSpPr/>
        <p:nvPr/>
      </p:nvGrpSpPr>
      <p:grpSpPr>
        <a:xfrm>
          <a:off x="0" y="0"/>
          <a:ext cx="0" cy="0"/>
          <a:chOff x="0" y="0"/>
          <a:chExt cx="0" cy="0"/>
        </a:xfrm>
      </p:grpSpPr>
      <p:sp>
        <p:nvSpPr>
          <p:cNvPr id="253" name="Google Shape;253;p36">
            <a:extLst>
              <a:ext uri="{FF2B5EF4-FFF2-40B4-BE49-F238E27FC236}">
                <a16:creationId xmlns:a16="http://schemas.microsoft.com/office/drawing/2014/main" id="{A955A44B-122C-6F80-F739-A645E62B3DCD}"/>
              </a:ext>
            </a:extLst>
          </p:cNvPr>
          <p:cNvSpPr txBox="1"/>
          <p:nvPr/>
        </p:nvSpPr>
        <p:spPr>
          <a:xfrm>
            <a:off x="3416013" y="5268588"/>
            <a:ext cx="1025400" cy="661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endParaRPr sz="3100" b="1" dirty="0">
              <a:solidFill>
                <a:schemeClr val="dk1"/>
              </a:solidFill>
              <a:latin typeface="BIZ UDPゴシック" panose="020B0400000000000000" pitchFamily="50" charset="-128"/>
              <a:ea typeface="BIZ UDPゴシック" panose="020B0400000000000000" pitchFamily="50" charset="-128"/>
            </a:endParaRPr>
          </a:p>
        </p:txBody>
      </p:sp>
      <p:sp>
        <p:nvSpPr>
          <p:cNvPr id="3" name="Google Shape;141;p27">
            <a:extLst>
              <a:ext uri="{FF2B5EF4-FFF2-40B4-BE49-F238E27FC236}">
                <a16:creationId xmlns:a16="http://schemas.microsoft.com/office/drawing/2014/main" id="{8B8FAF09-B294-F0F8-17AC-2B62D2AB443E}"/>
              </a:ext>
            </a:extLst>
          </p:cNvPr>
          <p:cNvSpPr txBox="1"/>
          <p:nvPr/>
        </p:nvSpPr>
        <p:spPr>
          <a:xfrm>
            <a:off x="591580" y="423702"/>
            <a:ext cx="8305200" cy="61552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JP" altLang="en-US" sz="2800" b="1" spc="300" dirty="0">
                <a:latin typeface="BIZ UDPゴシック" panose="020B0400000000000000" pitchFamily="50" charset="-128"/>
                <a:ea typeface="BIZ UDPゴシック" panose="020B0400000000000000" pitchFamily="50" charset="-128"/>
              </a:rPr>
              <a:t>貯める力を伸ばすために</a:t>
            </a:r>
          </a:p>
        </p:txBody>
      </p:sp>
      <p:pic>
        <p:nvPicPr>
          <p:cNvPr id="4" name="Google Shape;147;p27">
            <a:extLst>
              <a:ext uri="{FF2B5EF4-FFF2-40B4-BE49-F238E27FC236}">
                <a16:creationId xmlns:a16="http://schemas.microsoft.com/office/drawing/2014/main" id="{F06A0F13-1949-7573-C77A-E3EB2DBF9966}"/>
              </a:ext>
            </a:extLst>
          </p:cNvPr>
          <p:cNvPicPr preferRelativeResize="0"/>
          <p:nvPr/>
        </p:nvPicPr>
        <p:blipFill rotWithShape="1">
          <a:blip r:embed="rId3">
            <a:alphaModFix/>
          </a:blip>
          <a:srcRect/>
          <a:stretch/>
        </p:blipFill>
        <p:spPr>
          <a:xfrm flipH="1">
            <a:off x="416642" y="366278"/>
            <a:ext cx="133993" cy="781758"/>
          </a:xfrm>
          <a:prstGeom prst="rect">
            <a:avLst/>
          </a:prstGeom>
          <a:noFill/>
          <a:ln>
            <a:noFill/>
          </a:ln>
        </p:spPr>
      </p:pic>
      <p:grpSp>
        <p:nvGrpSpPr>
          <p:cNvPr id="6" name="グループ化 5">
            <a:extLst>
              <a:ext uri="{FF2B5EF4-FFF2-40B4-BE49-F238E27FC236}">
                <a16:creationId xmlns:a16="http://schemas.microsoft.com/office/drawing/2014/main" id="{AE350B09-4A94-35DD-ECDC-571C02FA2FB9}"/>
              </a:ext>
            </a:extLst>
          </p:cNvPr>
          <p:cNvGrpSpPr/>
          <p:nvPr/>
        </p:nvGrpSpPr>
        <p:grpSpPr>
          <a:xfrm>
            <a:off x="942399" y="3775632"/>
            <a:ext cx="8746700" cy="2905124"/>
            <a:chOff x="942399" y="3775632"/>
            <a:chExt cx="8746700" cy="2905124"/>
          </a:xfrm>
        </p:grpSpPr>
        <p:sp>
          <p:nvSpPr>
            <p:cNvPr id="258" name="Google Shape;258;p36">
              <a:extLst>
                <a:ext uri="{FF2B5EF4-FFF2-40B4-BE49-F238E27FC236}">
                  <a16:creationId xmlns:a16="http://schemas.microsoft.com/office/drawing/2014/main" id="{4E330501-282E-E8BE-91D2-59E17ABFABC0}"/>
                </a:ext>
              </a:extLst>
            </p:cNvPr>
            <p:cNvSpPr/>
            <p:nvPr/>
          </p:nvSpPr>
          <p:spPr>
            <a:xfrm>
              <a:off x="942399" y="3796082"/>
              <a:ext cx="2615700" cy="556870"/>
            </a:xfrm>
            <a:prstGeom prst="rect">
              <a:avLst/>
            </a:prstGeom>
            <a:solidFill>
              <a:srgbClr val="F7B264"/>
            </a:solidFill>
            <a:ln w="12700" cap="flat" cmpd="sng">
              <a:solidFill>
                <a:srgbClr val="F4A16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 sz="1800" b="1" spc="300" dirty="0">
                  <a:solidFill>
                    <a:srgbClr val="FFFFFF"/>
                  </a:solidFill>
                  <a:latin typeface="BIZ UDPゴシック" panose="020B0400000000000000" pitchFamily="50" charset="-128"/>
                  <a:ea typeface="BIZ UDPゴシック" panose="020B0400000000000000" pitchFamily="50" charset="-128"/>
                </a:rPr>
                <a:t>もしものとき</a:t>
              </a:r>
              <a:endParaRPr spc="300" dirty="0">
                <a:latin typeface="BIZ UDPゴシック" panose="020B0400000000000000" pitchFamily="50" charset="-128"/>
                <a:ea typeface="BIZ UDPゴシック" panose="020B0400000000000000" pitchFamily="50" charset="-128"/>
              </a:endParaRPr>
            </a:p>
          </p:txBody>
        </p:sp>
        <p:sp>
          <p:nvSpPr>
            <p:cNvPr id="259" name="Google Shape;259;p36">
              <a:extLst>
                <a:ext uri="{FF2B5EF4-FFF2-40B4-BE49-F238E27FC236}">
                  <a16:creationId xmlns:a16="http://schemas.microsoft.com/office/drawing/2014/main" id="{4B495647-A393-B1BC-A140-A9553B10E14E}"/>
                </a:ext>
              </a:extLst>
            </p:cNvPr>
            <p:cNvSpPr/>
            <p:nvPr/>
          </p:nvSpPr>
          <p:spPr>
            <a:xfrm>
              <a:off x="942399" y="4352752"/>
              <a:ext cx="2615700" cy="2328004"/>
            </a:xfrm>
            <a:prstGeom prst="rect">
              <a:avLst/>
            </a:prstGeom>
            <a:solidFill>
              <a:srgbClr val="FFFFFF"/>
            </a:solidFill>
            <a:ln w="12700" cap="flat" cmpd="sng">
              <a:solidFill>
                <a:srgbClr val="F4A169"/>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200000"/>
                </a:lnSpc>
                <a:spcBef>
                  <a:spcPts val="0"/>
                </a:spcBef>
                <a:spcAft>
                  <a:spcPts val="0"/>
                </a:spcAft>
                <a:buNone/>
              </a:pPr>
              <a:r>
                <a:rPr lang="ja" sz="1800" dirty="0">
                  <a:solidFill>
                    <a:schemeClr val="tx1">
                      <a:lumMod val="85000"/>
                      <a:lumOff val="15000"/>
                    </a:schemeClr>
                  </a:solidFill>
                  <a:latin typeface="BIZ UDPゴシック" panose="020B0400000000000000" pitchFamily="50" charset="-128"/>
                  <a:ea typeface="BIZ UDPゴシック" panose="020B0400000000000000" pitchFamily="50" charset="-128"/>
                </a:rPr>
                <a:t>・日常でたりないとき</a:t>
              </a:r>
              <a:endParaRPr sz="1800" dirty="0">
                <a:solidFill>
                  <a:schemeClr val="tx1">
                    <a:lumMod val="85000"/>
                    <a:lumOff val="15000"/>
                  </a:schemeClr>
                </a:solidFill>
                <a:latin typeface="BIZ UDPゴシック" panose="020B0400000000000000" pitchFamily="50" charset="-128"/>
                <a:ea typeface="BIZ UDPゴシック" panose="020B0400000000000000" pitchFamily="50" charset="-128"/>
              </a:endParaRPr>
            </a:p>
            <a:p>
              <a:pPr marL="0" marR="0" lvl="0" indent="0" algn="l" rtl="0">
                <a:lnSpc>
                  <a:spcPct val="200000"/>
                </a:lnSpc>
                <a:spcBef>
                  <a:spcPts val="0"/>
                </a:spcBef>
                <a:spcAft>
                  <a:spcPts val="0"/>
                </a:spcAft>
                <a:buNone/>
              </a:pPr>
              <a:r>
                <a:rPr lang="ja" sz="1800" dirty="0">
                  <a:solidFill>
                    <a:schemeClr val="tx1">
                      <a:lumMod val="85000"/>
                      <a:lumOff val="15000"/>
                    </a:schemeClr>
                  </a:solidFill>
                  <a:latin typeface="BIZ UDPゴシック" panose="020B0400000000000000" pitchFamily="50" charset="-128"/>
                  <a:ea typeface="BIZ UDPゴシック" panose="020B0400000000000000" pitchFamily="50" charset="-128"/>
                </a:rPr>
                <a:t>・もしものとき</a:t>
              </a:r>
              <a:endParaRPr sz="1800" dirty="0">
                <a:solidFill>
                  <a:schemeClr val="tx1">
                    <a:lumMod val="85000"/>
                    <a:lumOff val="15000"/>
                  </a:schemeClr>
                </a:solidFill>
                <a:latin typeface="BIZ UDPゴシック" panose="020B0400000000000000" pitchFamily="50" charset="-128"/>
                <a:ea typeface="BIZ UDPゴシック" panose="020B0400000000000000" pitchFamily="50" charset="-128"/>
              </a:endParaRPr>
            </a:p>
          </p:txBody>
        </p:sp>
        <p:sp>
          <p:nvSpPr>
            <p:cNvPr id="260" name="Google Shape;260;p36">
              <a:extLst>
                <a:ext uri="{FF2B5EF4-FFF2-40B4-BE49-F238E27FC236}">
                  <a16:creationId xmlns:a16="http://schemas.microsoft.com/office/drawing/2014/main" id="{517D5E67-2D02-A8A3-F9E1-2EF2B6C8BEE8}"/>
                </a:ext>
              </a:extLst>
            </p:cNvPr>
            <p:cNvSpPr/>
            <p:nvPr/>
          </p:nvSpPr>
          <p:spPr>
            <a:xfrm>
              <a:off x="4047099" y="3775632"/>
              <a:ext cx="2615700" cy="556870"/>
            </a:xfrm>
            <a:prstGeom prst="rect">
              <a:avLst/>
            </a:prstGeom>
            <a:solidFill>
              <a:srgbClr val="F7B264"/>
            </a:solidFill>
            <a:ln w="12700" cap="flat" cmpd="sng">
              <a:solidFill>
                <a:srgbClr val="F4A16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 sz="1800" b="1" spc="300" dirty="0">
                  <a:solidFill>
                    <a:srgbClr val="FFFFFF"/>
                  </a:solidFill>
                  <a:latin typeface="BIZ UDPゴシック" panose="020B0400000000000000" pitchFamily="50" charset="-128"/>
                  <a:ea typeface="BIZ UDPゴシック" panose="020B0400000000000000" pitchFamily="50" charset="-128"/>
                </a:rPr>
                <a:t>買いたいもの</a:t>
              </a:r>
              <a:endParaRPr spc="300" dirty="0">
                <a:latin typeface="BIZ UDPゴシック" panose="020B0400000000000000" pitchFamily="50" charset="-128"/>
                <a:ea typeface="BIZ UDPゴシック" panose="020B0400000000000000" pitchFamily="50" charset="-128"/>
              </a:endParaRPr>
            </a:p>
          </p:txBody>
        </p:sp>
        <p:sp>
          <p:nvSpPr>
            <p:cNvPr id="261" name="Google Shape;261;p36">
              <a:extLst>
                <a:ext uri="{FF2B5EF4-FFF2-40B4-BE49-F238E27FC236}">
                  <a16:creationId xmlns:a16="http://schemas.microsoft.com/office/drawing/2014/main" id="{317024A9-9A99-4713-12D9-CE7FDB184D4C}"/>
                </a:ext>
              </a:extLst>
            </p:cNvPr>
            <p:cNvSpPr/>
            <p:nvPr/>
          </p:nvSpPr>
          <p:spPr>
            <a:xfrm>
              <a:off x="4047099" y="4332302"/>
              <a:ext cx="2615700" cy="2328004"/>
            </a:xfrm>
            <a:prstGeom prst="rect">
              <a:avLst/>
            </a:prstGeom>
            <a:solidFill>
              <a:srgbClr val="FFFFFF"/>
            </a:solidFill>
            <a:ln w="12700" cap="flat" cmpd="sng">
              <a:solidFill>
                <a:srgbClr val="F4A169"/>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None/>
              </a:pPr>
              <a:r>
                <a:rPr lang="ja" sz="1800" dirty="0">
                  <a:solidFill>
                    <a:schemeClr val="tx1">
                      <a:lumMod val="85000"/>
                      <a:lumOff val="15000"/>
                    </a:schemeClr>
                  </a:solidFill>
                  <a:latin typeface="BIZ UDPゴシック" panose="020B0400000000000000" pitchFamily="50" charset="-128"/>
                  <a:ea typeface="BIZ UDPゴシック" panose="020B0400000000000000" pitchFamily="50" charset="-128"/>
                </a:rPr>
                <a:t>・日常で買えない</a:t>
              </a:r>
              <a:endParaRPr sz="1800" dirty="0">
                <a:solidFill>
                  <a:schemeClr val="tx1">
                    <a:lumMod val="85000"/>
                    <a:lumOff val="15000"/>
                  </a:schemeClr>
                </a:solidFill>
                <a:latin typeface="BIZ UDPゴシック" panose="020B0400000000000000" pitchFamily="50" charset="-128"/>
                <a:ea typeface="BIZ UDPゴシック" panose="020B0400000000000000" pitchFamily="50" charset="-128"/>
              </a:endParaRPr>
            </a:p>
            <a:p>
              <a:pPr marL="0" marR="0" lvl="0" indent="0" algn="l" rtl="0">
                <a:lnSpc>
                  <a:spcPct val="150000"/>
                </a:lnSpc>
                <a:spcBef>
                  <a:spcPts val="0"/>
                </a:spcBef>
                <a:spcAft>
                  <a:spcPts val="0"/>
                </a:spcAft>
                <a:buNone/>
              </a:pPr>
              <a:r>
                <a:rPr lang="ja" sz="1800" dirty="0">
                  <a:solidFill>
                    <a:schemeClr val="tx1">
                      <a:lumMod val="85000"/>
                      <a:lumOff val="15000"/>
                    </a:schemeClr>
                  </a:solidFill>
                  <a:latin typeface="BIZ UDPゴシック" panose="020B0400000000000000" pitchFamily="50" charset="-128"/>
                  <a:ea typeface="BIZ UDPゴシック" panose="020B0400000000000000" pitchFamily="50" charset="-128"/>
                </a:rPr>
                <a:t>・コツコツためて買う</a:t>
              </a:r>
              <a:endParaRPr sz="1800" dirty="0">
                <a:solidFill>
                  <a:schemeClr val="tx1">
                    <a:lumMod val="85000"/>
                    <a:lumOff val="15000"/>
                  </a:schemeClr>
                </a:solidFill>
                <a:latin typeface="BIZ UDPゴシック" panose="020B0400000000000000" pitchFamily="50" charset="-128"/>
                <a:ea typeface="BIZ UDPゴシック" panose="020B0400000000000000" pitchFamily="50" charset="-128"/>
              </a:endParaRPr>
            </a:p>
            <a:p>
              <a:pPr marL="0" marR="0" lvl="0" indent="0" algn="l" rtl="0">
                <a:lnSpc>
                  <a:spcPct val="150000"/>
                </a:lnSpc>
                <a:spcBef>
                  <a:spcPts val="0"/>
                </a:spcBef>
                <a:spcAft>
                  <a:spcPts val="0"/>
                </a:spcAft>
                <a:buNone/>
              </a:pPr>
              <a:r>
                <a:rPr lang="ja" sz="1800" dirty="0">
                  <a:solidFill>
                    <a:schemeClr val="tx1">
                      <a:lumMod val="85000"/>
                      <a:lumOff val="15000"/>
                    </a:schemeClr>
                  </a:solidFill>
                  <a:latin typeface="BIZ UDPゴシック" panose="020B0400000000000000" pitchFamily="50" charset="-128"/>
                  <a:ea typeface="BIZ UDPゴシック" panose="020B0400000000000000" pitchFamily="50" charset="-128"/>
                </a:rPr>
                <a:t>・少し高額なもの</a:t>
              </a:r>
              <a:endParaRPr sz="1800" dirty="0">
                <a:solidFill>
                  <a:schemeClr val="tx1">
                    <a:lumMod val="85000"/>
                    <a:lumOff val="15000"/>
                  </a:schemeClr>
                </a:solidFill>
                <a:latin typeface="BIZ UDPゴシック" panose="020B0400000000000000" pitchFamily="50" charset="-128"/>
                <a:ea typeface="BIZ UDPゴシック" panose="020B0400000000000000" pitchFamily="50" charset="-128"/>
              </a:endParaRPr>
            </a:p>
            <a:p>
              <a:pPr marL="0" marR="0" lvl="0" indent="0" algn="l" rtl="0">
                <a:lnSpc>
                  <a:spcPct val="150000"/>
                </a:lnSpc>
                <a:spcBef>
                  <a:spcPts val="0"/>
                </a:spcBef>
                <a:spcAft>
                  <a:spcPts val="0"/>
                </a:spcAft>
                <a:buNone/>
              </a:pPr>
              <a:r>
                <a:rPr lang="ja" sz="1800" dirty="0">
                  <a:solidFill>
                    <a:schemeClr val="tx1">
                      <a:lumMod val="85000"/>
                      <a:lumOff val="15000"/>
                    </a:schemeClr>
                  </a:solidFill>
                  <a:latin typeface="BIZ UDPゴシック" panose="020B0400000000000000" pitchFamily="50" charset="-128"/>
                  <a:ea typeface="BIZ UDPゴシック" panose="020B0400000000000000" pitchFamily="50" charset="-128"/>
                </a:rPr>
                <a:t>・金額の目標設定</a:t>
              </a:r>
              <a:endParaRPr sz="1800" dirty="0">
                <a:solidFill>
                  <a:schemeClr val="tx1">
                    <a:lumMod val="85000"/>
                    <a:lumOff val="15000"/>
                  </a:schemeClr>
                </a:solidFill>
                <a:latin typeface="BIZ UDPゴシック" panose="020B0400000000000000" pitchFamily="50" charset="-128"/>
                <a:ea typeface="BIZ UDPゴシック" panose="020B0400000000000000" pitchFamily="50" charset="-128"/>
              </a:endParaRPr>
            </a:p>
          </p:txBody>
        </p:sp>
        <p:sp>
          <p:nvSpPr>
            <p:cNvPr id="262" name="Google Shape;262;p36">
              <a:extLst>
                <a:ext uri="{FF2B5EF4-FFF2-40B4-BE49-F238E27FC236}">
                  <a16:creationId xmlns:a16="http://schemas.microsoft.com/office/drawing/2014/main" id="{8D0453BD-8DBD-9C7A-D6A5-E1634409085C}"/>
                </a:ext>
              </a:extLst>
            </p:cNvPr>
            <p:cNvSpPr/>
            <p:nvPr/>
          </p:nvSpPr>
          <p:spPr>
            <a:xfrm>
              <a:off x="7073399" y="3775632"/>
              <a:ext cx="2615700" cy="556870"/>
            </a:xfrm>
            <a:prstGeom prst="rect">
              <a:avLst/>
            </a:prstGeom>
            <a:solidFill>
              <a:srgbClr val="F7B264"/>
            </a:solidFill>
            <a:ln w="12700" cap="flat" cmpd="sng">
              <a:solidFill>
                <a:srgbClr val="F4A16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 sz="1800" b="1" spc="300" dirty="0">
                  <a:solidFill>
                    <a:srgbClr val="FFFFFF"/>
                  </a:solidFill>
                  <a:latin typeface="BIZ UDPゴシック" panose="020B0400000000000000" pitchFamily="50" charset="-128"/>
                  <a:ea typeface="BIZ UDPゴシック" panose="020B0400000000000000" pitchFamily="50" charset="-128"/>
                </a:rPr>
                <a:t>人のため</a:t>
              </a:r>
              <a:endParaRPr spc="300" dirty="0">
                <a:latin typeface="BIZ UDPゴシック" panose="020B0400000000000000" pitchFamily="50" charset="-128"/>
                <a:ea typeface="BIZ UDPゴシック" panose="020B0400000000000000" pitchFamily="50" charset="-128"/>
              </a:endParaRPr>
            </a:p>
          </p:txBody>
        </p:sp>
        <p:sp>
          <p:nvSpPr>
            <p:cNvPr id="263" name="Google Shape;263;p36">
              <a:extLst>
                <a:ext uri="{FF2B5EF4-FFF2-40B4-BE49-F238E27FC236}">
                  <a16:creationId xmlns:a16="http://schemas.microsoft.com/office/drawing/2014/main" id="{D0C0F561-1302-300B-DFD6-5B961432D3B1}"/>
                </a:ext>
              </a:extLst>
            </p:cNvPr>
            <p:cNvSpPr/>
            <p:nvPr/>
          </p:nvSpPr>
          <p:spPr>
            <a:xfrm>
              <a:off x="7073399" y="4332302"/>
              <a:ext cx="2615700" cy="2328004"/>
            </a:xfrm>
            <a:prstGeom prst="rect">
              <a:avLst/>
            </a:prstGeom>
            <a:solidFill>
              <a:srgbClr val="FFFFFF"/>
            </a:solidFill>
            <a:ln w="12700" cap="flat" cmpd="sng">
              <a:solidFill>
                <a:srgbClr val="F4A169"/>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200000"/>
                </a:lnSpc>
                <a:spcBef>
                  <a:spcPts val="0"/>
                </a:spcBef>
                <a:spcAft>
                  <a:spcPts val="0"/>
                </a:spcAft>
                <a:buNone/>
              </a:pPr>
              <a:r>
                <a:rPr lang="ja" sz="1800" dirty="0">
                  <a:solidFill>
                    <a:schemeClr val="tx1">
                      <a:lumMod val="85000"/>
                      <a:lumOff val="15000"/>
                    </a:schemeClr>
                  </a:solidFill>
                  <a:latin typeface="BIZ UDPゴシック" panose="020B0400000000000000" pitchFamily="50" charset="-128"/>
                  <a:ea typeface="BIZ UDPゴシック" panose="020B0400000000000000" pitchFamily="50" charset="-128"/>
                </a:rPr>
                <a:t>・幸福感に繋がる</a:t>
              </a:r>
              <a:endParaRPr sz="1800" dirty="0">
                <a:solidFill>
                  <a:schemeClr val="tx1">
                    <a:lumMod val="85000"/>
                    <a:lumOff val="15000"/>
                  </a:schemeClr>
                </a:solidFill>
                <a:latin typeface="BIZ UDPゴシック" panose="020B0400000000000000" pitchFamily="50" charset="-128"/>
                <a:ea typeface="BIZ UDPゴシック" panose="020B0400000000000000" pitchFamily="50" charset="-128"/>
              </a:endParaRPr>
            </a:p>
            <a:p>
              <a:pPr marL="0" marR="0" lvl="0" indent="0" algn="l" rtl="0">
                <a:lnSpc>
                  <a:spcPct val="200000"/>
                </a:lnSpc>
                <a:spcBef>
                  <a:spcPts val="0"/>
                </a:spcBef>
                <a:spcAft>
                  <a:spcPts val="0"/>
                </a:spcAft>
                <a:buNone/>
              </a:pPr>
              <a:r>
                <a:rPr lang="ja" sz="1800" dirty="0">
                  <a:solidFill>
                    <a:schemeClr val="tx1">
                      <a:lumMod val="85000"/>
                      <a:lumOff val="15000"/>
                    </a:schemeClr>
                  </a:solidFill>
                  <a:latin typeface="BIZ UDPゴシック" panose="020B0400000000000000" pitchFamily="50" charset="-128"/>
                  <a:ea typeface="BIZ UDPゴシック" panose="020B0400000000000000" pitchFamily="50" charset="-128"/>
                </a:rPr>
                <a:t>・他人のために使える</a:t>
              </a:r>
              <a:endParaRPr lang="en-US" altLang="ja" sz="1800" dirty="0">
                <a:solidFill>
                  <a:schemeClr val="tx1">
                    <a:lumMod val="85000"/>
                    <a:lumOff val="15000"/>
                  </a:schemeClr>
                </a:solidFill>
                <a:latin typeface="BIZ UDPゴシック" panose="020B0400000000000000" pitchFamily="50" charset="-128"/>
                <a:ea typeface="BIZ UDPゴシック" panose="020B0400000000000000" pitchFamily="50" charset="-128"/>
              </a:endParaRPr>
            </a:p>
          </p:txBody>
        </p:sp>
        <p:sp>
          <p:nvSpPr>
            <p:cNvPr id="5" name="Google Shape;141;p27">
              <a:extLst>
                <a:ext uri="{FF2B5EF4-FFF2-40B4-BE49-F238E27FC236}">
                  <a16:creationId xmlns:a16="http://schemas.microsoft.com/office/drawing/2014/main" id="{5B0DEC56-18BF-6866-3A67-B3DB0B73B1C4}"/>
                </a:ext>
              </a:extLst>
            </p:cNvPr>
            <p:cNvSpPr txBox="1"/>
            <p:nvPr/>
          </p:nvSpPr>
          <p:spPr>
            <a:xfrm>
              <a:off x="7183132" y="5355022"/>
              <a:ext cx="1466241" cy="461635"/>
            </a:xfrm>
            <a:prstGeom prst="rect">
              <a:avLst/>
            </a:prstGeom>
            <a:noFill/>
            <a:ln>
              <a:noFill/>
            </a:ln>
          </p:spPr>
          <p:txBody>
            <a:bodyPr spcFirstLastPara="1" wrap="square" lIns="91425" tIns="91425" rIns="91425" bIns="91425" anchor="t" anchorCtr="0">
              <a:spAutoFit/>
            </a:bodyPr>
            <a:lstStyle/>
            <a:p>
              <a:pPr marL="0" marR="0" lvl="0" indent="0" algn="l" rtl="0">
                <a:spcBef>
                  <a:spcPts val="0"/>
                </a:spcBef>
                <a:spcAft>
                  <a:spcPts val="0"/>
                </a:spcAft>
                <a:buNone/>
              </a:pPr>
              <a:r>
                <a:rPr lang="ja-JP" altLang="en-US" sz="1800" dirty="0">
                  <a:solidFill>
                    <a:schemeClr val="tx1">
                      <a:lumMod val="85000"/>
                      <a:lumOff val="15000"/>
                    </a:schemeClr>
                  </a:solidFill>
                  <a:latin typeface="BIZ UDPゴシック" panose="020B0400000000000000" pitchFamily="50" charset="-128"/>
                  <a:ea typeface="BIZ UDPゴシック" panose="020B0400000000000000" pitchFamily="50" charset="-128"/>
                </a:rPr>
                <a:t>ことを知る</a:t>
              </a:r>
            </a:p>
          </p:txBody>
        </p:sp>
      </p:grpSp>
      <p:pic>
        <p:nvPicPr>
          <p:cNvPr id="13" name="図 12">
            <a:extLst>
              <a:ext uri="{FF2B5EF4-FFF2-40B4-BE49-F238E27FC236}">
                <a16:creationId xmlns:a16="http://schemas.microsoft.com/office/drawing/2014/main" id="{5DC757ED-C033-1AEE-4FBB-D176133C102E}"/>
              </a:ext>
            </a:extLst>
          </p:cNvPr>
          <p:cNvPicPr>
            <a:picLocks noChangeAspect="1"/>
          </p:cNvPicPr>
          <p:nvPr/>
        </p:nvPicPr>
        <p:blipFill>
          <a:blip r:embed="rId4"/>
          <a:stretch>
            <a:fillRect/>
          </a:stretch>
        </p:blipFill>
        <p:spPr>
          <a:xfrm>
            <a:off x="1353955" y="1435146"/>
            <a:ext cx="1442170" cy="1442170"/>
          </a:xfrm>
          <a:prstGeom prst="rect">
            <a:avLst/>
          </a:prstGeom>
        </p:spPr>
      </p:pic>
      <p:pic>
        <p:nvPicPr>
          <p:cNvPr id="15" name="図 14">
            <a:extLst>
              <a:ext uri="{FF2B5EF4-FFF2-40B4-BE49-F238E27FC236}">
                <a16:creationId xmlns:a16="http://schemas.microsoft.com/office/drawing/2014/main" id="{F94E336D-A81A-7500-872C-937DD90A14FC}"/>
              </a:ext>
            </a:extLst>
          </p:cNvPr>
          <p:cNvPicPr>
            <a:picLocks noChangeAspect="1"/>
          </p:cNvPicPr>
          <p:nvPr/>
        </p:nvPicPr>
        <p:blipFill>
          <a:blip r:embed="rId5"/>
          <a:stretch>
            <a:fillRect/>
          </a:stretch>
        </p:blipFill>
        <p:spPr>
          <a:xfrm>
            <a:off x="2599181" y="5840975"/>
            <a:ext cx="761966" cy="761966"/>
          </a:xfrm>
          <a:prstGeom prst="rect">
            <a:avLst/>
          </a:prstGeom>
        </p:spPr>
      </p:pic>
      <p:pic>
        <p:nvPicPr>
          <p:cNvPr id="17" name="図 16">
            <a:extLst>
              <a:ext uri="{FF2B5EF4-FFF2-40B4-BE49-F238E27FC236}">
                <a16:creationId xmlns:a16="http://schemas.microsoft.com/office/drawing/2014/main" id="{F26F496B-C40F-165D-12D7-5FA3F699D636}"/>
              </a:ext>
            </a:extLst>
          </p:cNvPr>
          <p:cNvPicPr>
            <a:picLocks noChangeAspect="1"/>
          </p:cNvPicPr>
          <p:nvPr/>
        </p:nvPicPr>
        <p:blipFill>
          <a:blip r:embed="rId6"/>
          <a:stretch>
            <a:fillRect/>
          </a:stretch>
        </p:blipFill>
        <p:spPr>
          <a:xfrm>
            <a:off x="5792823" y="5792339"/>
            <a:ext cx="810602" cy="810602"/>
          </a:xfrm>
          <a:prstGeom prst="rect">
            <a:avLst/>
          </a:prstGeom>
        </p:spPr>
      </p:pic>
      <p:pic>
        <p:nvPicPr>
          <p:cNvPr id="19" name="図 18">
            <a:extLst>
              <a:ext uri="{FF2B5EF4-FFF2-40B4-BE49-F238E27FC236}">
                <a16:creationId xmlns:a16="http://schemas.microsoft.com/office/drawing/2014/main" id="{DF00B825-74EE-7339-93CB-DC121E0277AD}"/>
              </a:ext>
            </a:extLst>
          </p:cNvPr>
          <p:cNvPicPr>
            <a:picLocks noChangeAspect="1"/>
          </p:cNvPicPr>
          <p:nvPr/>
        </p:nvPicPr>
        <p:blipFill>
          <a:blip r:embed="rId7"/>
          <a:stretch>
            <a:fillRect/>
          </a:stretch>
        </p:blipFill>
        <p:spPr>
          <a:xfrm>
            <a:off x="4492645" y="1418286"/>
            <a:ext cx="1794477" cy="1421060"/>
          </a:xfrm>
          <a:prstGeom prst="rect">
            <a:avLst/>
          </a:prstGeom>
        </p:spPr>
      </p:pic>
      <p:pic>
        <p:nvPicPr>
          <p:cNvPr id="20" name="図 19">
            <a:extLst>
              <a:ext uri="{FF2B5EF4-FFF2-40B4-BE49-F238E27FC236}">
                <a16:creationId xmlns:a16="http://schemas.microsoft.com/office/drawing/2014/main" id="{785D9CF7-4560-B651-F97F-6A2C07189E46}"/>
              </a:ext>
            </a:extLst>
          </p:cNvPr>
          <p:cNvPicPr>
            <a:picLocks noChangeAspect="1"/>
          </p:cNvPicPr>
          <p:nvPr/>
        </p:nvPicPr>
        <p:blipFill>
          <a:blip r:embed="rId8"/>
          <a:stretch>
            <a:fillRect/>
          </a:stretch>
        </p:blipFill>
        <p:spPr>
          <a:xfrm>
            <a:off x="7909248" y="1163722"/>
            <a:ext cx="1824035" cy="1696351"/>
          </a:xfrm>
          <a:prstGeom prst="rect">
            <a:avLst/>
          </a:prstGeom>
        </p:spPr>
      </p:pic>
      <p:sp>
        <p:nvSpPr>
          <p:cNvPr id="21" name="Google Shape;237;p35">
            <a:extLst>
              <a:ext uri="{FF2B5EF4-FFF2-40B4-BE49-F238E27FC236}">
                <a16:creationId xmlns:a16="http://schemas.microsoft.com/office/drawing/2014/main" id="{D5D621E3-A4A8-563F-D4F1-4393167FDF9F}"/>
              </a:ext>
            </a:extLst>
          </p:cNvPr>
          <p:cNvSpPr txBox="1"/>
          <p:nvPr/>
        </p:nvSpPr>
        <p:spPr>
          <a:xfrm>
            <a:off x="3131685" y="1837082"/>
            <a:ext cx="1025400" cy="661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ja" sz="3100" b="1" dirty="0">
                <a:solidFill>
                  <a:schemeClr val="dk1"/>
                </a:solidFill>
                <a:latin typeface="BIZ UDPゴシック" panose="020B0400000000000000" pitchFamily="50" charset="-128"/>
                <a:ea typeface="BIZ UDPゴシック" panose="020B0400000000000000" pitchFamily="50" charset="-128"/>
              </a:rPr>
              <a:t>ー</a:t>
            </a:r>
            <a:endParaRPr sz="3100" b="1" dirty="0">
              <a:solidFill>
                <a:schemeClr val="dk1"/>
              </a:solidFill>
              <a:latin typeface="BIZ UDPゴシック" panose="020B0400000000000000" pitchFamily="50" charset="-128"/>
              <a:ea typeface="BIZ UDPゴシック" panose="020B0400000000000000" pitchFamily="50" charset="-128"/>
            </a:endParaRPr>
          </a:p>
        </p:txBody>
      </p:sp>
      <p:sp>
        <p:nvSpPr>
          <p:cNvPr id="22" name="Google Shape;240;p35">
            <a:extLst>
              <a:ext uri="{FF2B5EF4-FFF2-40B4-BE49-F238E27FC236}">
                <a16:creationId xmlns:a16="http://schemas.microsoft.com/office/drawing/2014/main" id="{AFACFD1E-62DA-DDE7-50DA-68EDB5976F92}"/>
              </a:ext>
            </a:extLst>
          </p:cNvPr>
          <p:cNvSpPr txBox="1"/>
          <p:nvPr/>
        </p:nvSpPr>
        <p:spPr>
          <a:xfrm>
            <a:off x="6622682" y="1837082"/>
            <a:ext cx="1025400" cy="661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ja" sz="3100" b="1" dirty="0">
                <a:solidFill>
                  <a:schemeClr val="dk1"/>
                </a:solidFill>
                <a:latin typeface="BIZ UDPゴシック" panose="020B0400000000000000" pitchFamily="50" charset="-128"/>
                <a:ea typeface="BIZ UDPゴシック" panose="020B0400000000000000" pitchFamily="50" charset="-128"/>
              </a:rPr>
              <a:t>＝</a:t>
            </a:r>
            <a:endParaRPr sz="3100" b="1" dirty="0">
              <a:solidFill>
                <a:schemeClr val="dk1"/>
              </a:solidFill>
              <a:latin typeface="BIZ UDPゴシック" panose="020B0400000000000000" pitchFamily="50" charset="-128"/>
              <a:ea typeface="BIZ UDPゴシック" panose="020B0400000000000000" pitchFamily="50" charset="-128"/>
            </a:endParaRPr>
          </a:p>
        </p:txBody>
      </p:sp>
      <p:pic>
        <p:nvPicPr>
          <p:cNvPr id="23" name="図 22">
            <a:extLst>
              <a:ext uri="{FF2B5EF4-FFF2-40B4-BE49-F238E27FC236}">
                <a16:creationId xmlns:a16="http://schemas.microsoft.com/office/drawing/2014/main" id="{CA7BFDEE-5753-5B26-1362-8A35942F3F3C}"/>
              </a:ext>
            </a:extLst>
          </p:cNvPr>
          <p:cNvPicPr>
            <a:picLocks noChangeAspect="1"/>
          </p:cNvPicPr>
          <p:nvPr/>
        </p:nvPicPr>
        <p:blipFill>
          <a:blip r:embed="rId5"/>
          <a:stretch>
            <a:fillRect/>
          </a:stretch>
        </p:blipFill>
        <p:spPr>
          <a:xfrm>
            <a:off x="8740142" y="5840975"/>
            <a:ext cx="761966" cy="761966"/>
          </a:xfrm>
          <a:prstGeom prst="rect">
            <a:avLst/>
          </a:prstGeom>
        </p:spPr>
      </p:pic>
      <p:pic>
        <p:nvPicPr>
          <p:cNvPr id="24" name="図 23">
            <a:extLst>
              <a:ext uri="{FF2B5EF4-FFF2-40B4-BE49-F238E27FC236}">
                <a16:creationId xmlns:a16="http://schemas.microsoft.com/office/drawing/2014/main" id="{80A533E4-DDE2-59B7-5BB6-B43CAA640734}"/>
              </a:ext>
            </a:extLst>
          </p:cNvPr>
          <p:cNvPicPr>
            <a:picLocks noChangeAspect="1"/>
          </p:cNvPicPr>
          <p:nvPr/>
        </p:nvPicPr>
        <p:blipFill>
          <a:blip r:embed="rId6"/>
          <a:stretch>
            <a:fillRect/>
          </a:stretch>
        </p:blipFill>
        <p:spPr>
          <a:xfrm>
            <a:off x="8488514" y="1588032"/>
            <a:ext cx="665502" cy="665502"/>
          </a:xfrm>
          <a:prstGeom prst="rect">
            <a:avLst/>
          </a:prstGeom>
        </p:spPr>
      </p:pic>
      <p:grpSp>
        <p:nvGrpSpPr>
          <p:cNvPr id="27" name="グループ化 26">
            <a:extLst>
              <a:ext uri="{FF2B5EF4-FFF2-40B4-BE49-F238E27FC236}">
                <a16:creationId xmlns:a16="http://schemas.microsoft.com/office/drawing/2014/main" id="{E7EF9647-9C1E-CAE7-47A7-9427AEB46E94}"/>
              </a:ext>
            </a:extLst>
          </p:cNvPr>
          <p:cNvGrpSpPr/>
          <p:nvPr/>
        </p:nvGrpSpPr>
        <p:grpSpPr>
          <a:xfrm>
            <a:off x="8083024" y="2146629"/>
            <a:ext cx="1476483" cy="665502"/>
            <a:chOff x="8080352" y="2205621"/>
            <a:chExt cx="1476483" cy="665502"/>
          </a:xfrm>
        </p:grpSpPr>
        <p:pic>
          <p:nvPicPr>
            <p:cNvPr id="25" name="図 24">
              <a:extLst>
                <a:ext uri="{FF2B5EF4-FFF2-40B4-BE49-F238E27FC236}">
                  <a16:creationId xmlns:a16="http://schemas.microsoft.com/office/drawing/2014/main" id="{FBD83435-2FAA-F069-4BE4-63E486A038F6}"/>
                </a:ext>
              </a:extLst>
            </p:cNvPr>
            <p:cNvPicPr>
              <a:picLocks noChangeAspect="1"/>
            </p:cNvPicPr>
            <p:nvPr/>
          </p:nvPicPr>
          <p:blipFill>
            <a:blip r:embed="rId6"/>
            <a:stretch>
              <a:fillRect/>
            </a:stretch>
          </p:blipFill>
          <p:spPr>
            <a:xfrm>
              <a:off x="8080352" y="2205621"/>
              <a:ext cx="665502" cy="665502"/>
            </a:xfrm>
            <a:prstGeom prst="rect">
              <a:avLst/>
            </a:prstGeom>
          </p:spPr>
        </p:pic>
        <p:pic>
          <p:nvPicPr>
            <p:cNvPr id="26" name="図 25">
              <a:extLst>
                <a:ext uri="{FF2B5EF4-FFF2-40B4-BE49-F238E27FC236}">
                  <a16:creationId xmlns:a16="http://schemas.microsoft.com/office/drawing/2014/main" id="{D77E7158-99F7-17DE-7540-D7A304A2DDF2}"/>
                </a:ext>
              </a:extLst>
            </p:cNvPr>
            <p:cNvPicPr>
              <a:picLocks noChangeAspect="1"/>
            </p:cNvPicPr>
            <p:nvPr/>
          </p:nvPicPr>
          <p:blipFill>
            <a:blip r:embed="rId6"/>
            <a:stretch>
              <a:fillRect/>
            </a:stretch>
          </p:blipFill>
          <p:spPr>
            <a:xfrm>
              <a:off x="8891333" y="2205621"/>
              <a:ext cx="665502" cy="665502"/>
            </a:xfrm>
            <a:prstGeom prst="rect">
              <a:avLst/>
            </a:prstGeom>
          </p:spPr>
        </p:pic>
      </p:grpSp>
      <p:grpSp>
        <p:nvGrpSpPr>
          <p:cNvPr id="31" name="グループ化 30">
            <a:extLst>
              <a:ext uri="{FF2B5EF4-FFF2-40B4-BE49-F238E27FC236}">
                <a16:creationId xmlns:a16="http://schemas.microsoft.com/office/drawing/2014/main" id="{F8985477-BA09-C2A7-3496-865DC9DF6397}"/>
              </a:ext>
            </a:extLst>
          </p:cNvPr>
          <p:cNvGrpSpPr/>
          <p:nvPr/>
        </p:nvGrpSpPr>
        <p:grpSpPr>
          <a:xfrm>
            <a:off x="3583504" y="2813001"/>
            <a:ext cx="3610196" cy="806995"/>
            <a:chOff x="3583504" y="2813001"/>
            <a:chExt cx="3610196" cy="806995"/>
          </a:xfrm>
        </p:grpSpPr>
        <p:sp>
          <p:nvSpPr>
            <p:cNvPr id="28" name="Google Shape;256;p36">
              <a:extLst>
                <a:ext uri="{FF2B5EF4-FFF2-40B4-BE49-F238E27FC236}">
                  <a16:creationId xmlns:a16="http://schemas.microsoft.com/office/drawing/2014/main" id="{D105E208-51AC-D59D-3D91-705FC49536F0}"/>
                </a:ext>
              </a:extLst>
            </p:cNvPr>
            <p:cNvSpPr/>
            <p:nvPr/>
          </p:nvSpPr>
          <p:spPr>
            <a:xfrm rot="5400000">
              <a:off x="5105456" y="3156846"/>
              <a:ext cx="480900" cy="385800"/>
            </a:xfrm>
            <a:prstGeom prst="rightArrow">
              <a:avLst>
                <a:gd name="adj1" fmla="val 50000"/>
                <a:gd name="adj2" fmla="val 50000"/>
              </a:avLst>
            </a:prstGeom>
            <a:solidFill>
              <a:srgbClr val="F7B26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rgbClr val="FFFFFF"/>
                </a:solidFill>
                <a:latin typeface="BIZ UDPゴシック" panose="020B0400000000000000" pitchFamily="50" charset="-128"/>
                <a:ea typeface="BIZ UDPゴシック" panose="020B0400000000000000" pitchFamily="50" charset="-128"/>
                <a:sym typeface="Arial"/>
              </a:endParaRPr>
            </a:p>
          </p:txBody>
        </p:sp>
        <p:sp>
          <p:nvSpPr>
            <p:cNvPr id="29" name="Google Shape;257;p36">
              <a:extLst>
                <a:ext uri="{FF2B5EF4-FFF2-40B4-BE49-F238E27FC236}">
                  <a16:creationId xmlns:a16="http://schemas.microsoft.com/office/drawing/2014/main" id="{B28E4ED4-230F-7808-7E57-4A1F0083CDBF}"/>
                </a:ext>
              </a:extLst>
            </p:cNvPr>
            <p:cNvSpPr/>
            <p:nvPr/>
          </p:nvSpPr>
          <p:spPr>
            <a:xfrm rot="2834285">
              <a:off x="6612439" y="3008524"/>
              <a:ext cx="776784" cy="385738"/>
            </a:xfrm>
            <a:prstGeom prst="rightArrow">
              <a:avLst>
                <a:gd name="adj1" fmla="val 50000"/>
                <a:gd name="adj2" fmla="val 50000"/>
              </a:avLst>
            </a:prstGeom>
            <a:solidFill>
              <a:srgbClr val="F7B26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rgbClr val="FFFFFF"/>
                </a:solidFill>
                <a:latin typeface="BIZ UDPゴシック" panose="020B0400000000000000" pitchFamily="50" charset="-128"/>
                <a:ea typeface="BIZ UDPゴシック" panose="020B0400000000000000" pitchFamily="50" charset="-128"/>
                <a:sym typeface="Arial"/>
              </a:endParaRPr>
            </a:p>
          </p:txBody>
        </p:sp>
        <p:sp>
          <p:nvSpPr>
            <p:cNvPr id="30" name="Google Shape;257;p36">
              <a:extLst>
                <a:ext uri="{FF2B5EF4-FFF2-40B4-BE49-F238E27FC236}">
                  <a16:creationId xmlns:a16="http://schemas.microsoft.com/office/drawing/2014/main" id="{E1EFD3BF-0147-3F57-53B2-7F9395125596}"/>
                </a:ext>
              </a:extLst>
            </p:cNvPr>
            <p:cNvSpPr/>
            <p:nvPr/>
          </p:nvSpPr>
          <p:spPr>
            <a:xfrm rot="8024108">
              <a:off x="3387981" y="3038735"/>
              <a:ext cx="776784" cy="385738"/>
            </a:xfrm>
            <a:prstGeom prst="rightArrow">
              <a:avLst>
                <a:gd name="adj1" fmla="val 50000"/>
                <a:gd name="adj2" fmla="val 50000"/>
              </a:avLst>
            </a:prstGeom>
            <a:solidFill>
              <a:srgbClr val="F7B26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rgbClr val="FFFFFF"/>
                </a:solidFill>
                <a:latin typeface="BIZ UDPゴシック" panose="020B0400000000000000" pitchFamily="50" charset="-128"/>
                <a:ea typeface="BIZ UDPゴシック" panose="020B0400000000000000" pitchFamily="50" charset="-128"/>
                <a:sym typeface="Arial"/>
              </a:endParaRPr>
            </a:p>
          </p:txBody>
        </p:sp>
      </p:grpSp>
    </p:spTree>
    <p:extLst>
      <p:ext uri="{BB962C8B-B14F-4D97-AF65-F5344CB8AC3E}">
        <p14:creationId xmlns:p14="http://schemas.microsoft.com/office/powerpoint/2010/main" val="26282356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35"/>
          <p:cNvSpPr txBox="1">
            <a:spLocks noGrp="1"/>
          </p:cNvSpPr>
          <p:nvPr>
            <p:ph type="title"/>
          </p:nvPr>
        </p:nvSpPr>
        <p:spPr>
          <a:xfrm>
            <a:off x="304706" y="1546549"/>
            <a:ext cx="10082400" cy="4032000"/>
          </a:xfrm>
          <a:prstGeom prst="rect">
            <a:avLst/>
          </a:prstGeom>
          <a:noFill/>
          <a:ln>
            <a:noFill/>
          </a:ln>
        </p:spPr>
        <p:txBody>
          <a:bodyPr spcFirstLastPara="1" wrap="square" lIns="91425" tIns="45700" rIns="91425" bIns="45700" anchor="ctr" anchorCtr="0">
            <a:noAutofit/>
          </a:bodyPr>
          <a:lstStyle/>
          <a:p>
            <a:pPr marL="0" lvl="0" indent="0" algn="ctr" rtl="0">
              <a:lnSpc>
                <a:spcPct val="150000"/>
              </a:lnSpc>
              <a:spcBef>
                <a:spcPts val="0"/>
              </a:spcBef>
              <a:spcAft>
                <a:spcPts val="0"/>
              </a:spcAft>
              <a:buClr>
                <a:schemeClr val="dk1"/>
              </a:buClr>
              <a:buSzPts val="4400"/>
              <a:buFont typeface="Arial"/>
              <a:buNone/>
            </a:pPr>
            <a:r>
              <a:rPr lang="ja" sz="4000" b="1" dirty="0"/>
              <a:t>本当に大切なことは子どもたちが</a:t>
            </a:r>
            <a:br>
              <a:rPr lang="ja" sz="4000" b="1" dirty="0"/>
            </a:br>
            <a:r>
              <a:rPr lang="ja" b="1" dirty="0"/>
              <a:t>適切な金銭感覚</a:t>
            </a:r>
            <a:r>
              <a:rPr lang="ja" sz="4000" b="1" dirty="0"/>
              <a:t>を養い、</a:t>
            </a:r>
            <a:br>
              <a:rPr lang="ja" sz="4000" b="1" dirty="0"/>
            </a:br>
            <a:r>
              <a:rPr lang="ja" b="1" dirty="0"/>
              <a:t>お金</a:t>
            </a:r>
            <a:r>
              <a:rPr lang="ja" sz="4000" b="1" dirty="0"/>
              <a:t>の</a:t>
            </a:r>
            <a:r>
              <a:rPr lang="ja" b="1" dirty="0"/>
              <a:t>本質</a:t>
            </a:r>
            <a:r>
              <a:rPr lang="ja" sz="4000" b="1" dirty="0"/>
              <a:t>を</a:t>
            </a:r>
            <a:r>
              <a:rPr lang="ja" b="1" dirty="0"/>
              <a:t>理解</a:t>
            </a:r>
            <a:r>
              <a:rPr lang="ja" sz="4000" b="1" dirty="0"/>
              <a:t>すること</a:t>
            </a:r>
            <a:endParaRPr sz="4000" b="1" dirty="0"/>
          </a:p>
        </p:txBody>
      </p:sp>
      <p:sp>
        <p:nvSpPr>
          <p:cNvPr id="232" name="Google Shape;232;p35"/>
          <p:cNvSpPr txBox="1"/>
          <p:nvPr/>
        </p:nvSpPr>
        <p:spPr>
          <a:xfrm>
            <a:off x="752496" y="1165999"/>
            <a:ext cx="1194600" cy="4563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FFFFFF"/>
              </a:buClr>
              <a:buSzPts val="1600"/>
              <a:buFont typeface="Arial"/>
              <a:buNone/>
            </a:pPr>
            <a:r>
              <a:rPr lang="ja" sz="1600" b="1" i="0" u="none" strike="noStrike" cap="none" dirty="0">
                <a:solidFill>
                  <a:srgbClr val="FFFFFF"/>
                </a:solidFill>
                <a:latin typeface="BIZ UDPゴシック" panose="020B0400000000000000" pitchFamily="50" charset="-128"/>
                <a:ea typeface="BIZ UDPゴシック" panose="020B0400000000000000" pitchFamily="50" charset="-128"/>
                <a:sym typeface="Arial"/>
              </a:rPr>
              <a:t>Merit 3</a:t>
            </a:r>
            <a:endParaRPr sz="1600" b="1" i="0" u="none" strike="noStrike" cap="none" dirty="0">
              <a:solidFill>
                <a:srgbClr val="FFFFFF"/>
              </a:solidFill>
              <a:latin typeface="BIZ UDPゴシック" panose="020B0400000000000000" pitchFamily="50" charset="-128"/>
              <a:ea typeface="BIZ UDPゴシック" panose="020B0400000000000000" pitchFamily="50" charset="-128"/>
              <a:sym typeface="Arial"/>
            </a:endParaRPr>
          </a:p>
        </p:txBody>
      </p:sp>
      <p:sp>
        <p:nvSpPr>
          <p:cNvPr id="233" name="Google Shape;233;p35"/>
          <p:cNvSpPr txBox="1"/>
          <p:nvPr/>
        </p:nvSpPr>
        <p:spPr>
          <a:xfrm>
            <a:off x="904896" y="1318399"/>
            <a:ext cx="1194600" cy="4563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FFFFFF"/>
              </a:buClr>
              <a:buSzPts val="1600"/>
              <a:buFont typeface="Arial"/>
              <a:buNone/>
            </a:pPr>
            <a:r>
              <a:rPr lang="ja" sz="1600" b="1" i="0" u="none" strike="noStrike" cap="none" dirty="0">
                <a:solidFill>
                  <a:srgbClr val="FFFFFF"/>
                </a:solidFill>
                <a:latin typeface="BIZ UDPゴシック" panose="020B0400000000000000" pitchFamily="50" charset="-128"/>
                <a:ea typeface="BIZ UDPゴシック" panose="020B0400000000000000" pitchFamily="50" charset="-128"/>
                <a:sym typeface="Arial"/>
              </a:rPr>
              <a:t>Merit 3</a:t>
            </a:r>
            <a:endParaRPr sz="1600" b="1" i="0" u="none" strike="noStrike" cap="none" dirty="0">
              <a:solidFill>
                <a:srgbClr val="FFFFFF"/>
              </a:solidFill>
              <a:latin typeface="BIZ UDPゴシック" panose="020B0400000000000000" pitchFamily="50" charset="-128"/>
              <a:ea typeface="BIZ UDPゴシック" panose="020B0400000000000000" pitchFamily="50" charset="-128"/>
              <a:sym typeface="Arial"/>
            </a:endParaRPr>
          </a:p>
        </p:txBody>
      </p:sp>
      <p:grpSp>
        <p:nvGrpSpPr>
          <p:cNvPr id="2" name="グループ化 1">
            <a:extLst>
              <a:ext uri="{FF2B5EF4-FFF2-40B4-BE49-F238E27FC236}">
                <a16:creationId xmlns:a16="http://schemas.microsoft.com/office/drawing/2014/main" id="{5284FF84-B143-632E-7F62-C5B2C6D0B74B}"/>
              </a:ext>
            </a:extLst>
          </p:cNvPr>
          <p:cNvGrpSpPr/>
          <p:nvPr/>
        </p:nvGrpSpPr>
        <p:grpSpPr>
          <a:xfrm>
            <a:off x="1640592" y="1318398"/>
            <a:ext cx="792696" cy="890453"/>
            <a:chOff x="1222608" y="941848"/>
            <a:chExt cx="1211495" cy="1360898"/>
          </a:xfrm>
        </p:grpSpPr>
        <p:pic>
          <p:nvPicPr>
            <p:cNvPr id="234" name="Google Shape;234;p35"/>
            <p:cNvPicPr preferRelativeResize="0"/>
            <p:nvPr/>
          </p:nvPicPr>
          <p:blipFill rotWithShape="1">
            <a:blip r:embed="rId3">
              <a:alphaModFix/>
            </a:blip>
            <a:srcRect/>
            <a:stretch/>
          </p:blipFill>
          <p:spPr>
            <a:xfrm>
              <a:off x="1222608" y="941848"/>
              <a:ext cx="1211495" cy="1360898"/>
            </a:xfrm>
            <a:prstGeom prst="rect">
              <a:avLst/>
            </a:prstGeom>
            <a:noFill/>
            <a:ln>
              <a:noFill/>
            </a:ln>
          </p:spPr>
        </p:pic>
        <p:sp>
          <p:nvSpPr>
            <p:cNvPr id="235" name="Google Shape;235;p35"/>
            <p:cNvSpPr txBox="1"/>
            <p:nvPr/>
          </p:nvSpPr>
          <p:spPr>
            <a:xfrm>
              <a:off x="1291125" y="1345282"/>
              <a:ext cx="1078992" cy="319200"/>
            </a:xfrm>
            <a:prstGeom prst="rect">
              <a:avLst/>
            </a:prstGeom>
            <a:noFill/>
            <a:ln>
              <a:noFill/>
            </a:ln>
          </p:spPr>
          <p:txBody>
            <a:bodyPr spcFirstLastPara="1" wrap="square" lIns="91425" tIns="45700" rIns="91425" bIns="45700" anchor="ctr" anchorCtr="0">
              <a:noAutofit/>
            </a:bodyPr>
            <a:lstStyle/>
            <a:p>
              <a:pPr marL="0" marR="0" lvl="0" indent="0" algn="ctr" rtl="0">
                <a:lnSpc>
                  <a:spcPct val="150000"/>
                </a:lnSpc>
                <a:spcBef>
                  <a:spcPts val="0"/>
                </a:spcBef>
                <a:spcAft>
                  <a:spcPts val="0"/>
                </a:spcAft>
                <a:buClr>
                  <a:srgbClr val="FFFFFF"/>
                </a:buClr>
                <a:buSzPts val="1600"/>
                <a:buFont typeface="Arial"/>
                <a:buNone/>
              </a:pPr>
              <a:r>
                <a:rPr lang="ja" sz="1200" b="1" i="0" u="none" strike="noStrike" cap="none" dirty="0">
                  <a:solidFill>
                    <a:srgbClr val="FFFFFF"/>
                  </a:solidFill>
                  <a:latin typeface="BIZ UDPゴシック" panose="020B0400000000000000" pitchFamily="50" charset="-128"/>
                  <a:ea typeface="BIZ UDPゴシック" panose="020B0400000000000000" pitchFamily="50" charset="-128"/>
                  <a:sym typeface="Arial"/>
                </a:rPr>
                <a:t>point </a:t>
              </a:r>
              <a:endParaRPr sz="1200" dirty="0">
                <a:latin typeface="BIZ UDPゴシック" panose="020B0400000000000000" pitchFamily="50" charset="-128"/>
                <a:ea typeface="BIZ UDPゴシック" panose="020B0400000000000000" pitchFamily="50" charset="-128"/>
              </a:endParaRPr>
            </a:p>
          </p:txBody>
        </p:sp>
      </p:grpSp>
      <p:cxnSp>
        <p:nvCxnSpPr>
          <p:cNvPr id="3" name="直線コネクタ 2">
            <a:extLst>
              <a:ext uri="{FF2B5EF4-FFF2-40B4-BE49-F238E27FC236}">
                <a16:creationId xmlns:a16="http://schemas.microsoft.com/office/drawing/2014/main" id="{E92D02FF-F242-9D72-FB7A-DAC7EFDD401F}"/>
              </a:ext>
            </a:extLst>
          </p:cNvPr>
          <p:cNvCxnSpPr>
            <a:cxnSpLocks/>
          </p:cNvCxnSpPr>
          <p:nvPr/>
        </p:nvCxnSpPr>
        <p:spPr>
          <a:xfrm>
            <a:off x="2405134" y="3889664"/>
            <a:ext cx="4025162" cy="0"/>
          </a:xfrm>
          <a:prstGeom prst="line">
            <a:avLst/>
          </a:prstGeom>
          <a:ln w="38100">
            <a:solidFill>
              <a:srgbClr val="F7B264"/>
            </a:solidFill>
          </a:ln>
        </p:spPr>
        <p:style>
          <a:lnRef idx="1">
            <a:schemeClr val="accent1"/>
          </a:lnRef>
          <a:fillRef idx="0">
            <a:schemeClr val="accent1"/>
          </a:fillRef>
          <a:effectRef idx="0">
            <a:schemeClr val="accent1"/>
          </a:effectRef>
          <a:fontRef idx="minor">
            <a:schemeClr val="tx1"/>
          </a:fontRef>
        </p:style>
      </p:cxnSp>
      <p:cxnSp>
        <p:nvCxnSpPr>
          <p:cNvPr id="4" name="直線コネクタ 3">
            <a:extLst>
              <a:ext uri="{FF2B5EF4-FFF2-40B4-BE49-F238E27FC236}">
                <a16:creationId xmlns:a16="http://schemas.microsoft.com/office/drawing/2014/main" id="{1D70627D-DC0B-AEC6-0141-74A54380ABFD}"/>
              </a:ext>
            </a:extLst>
          </p:cNvPr>
          <p:cNvCxnSpPr>
            <a:cxnSpLocks/>
          </p:cNvCxnSpPr>
          <p:nvPr/>
        </p:nvCxnSpPr>
        <p:spPr>
          <a:xfrm>
            <a:off x="2099496" y="4926967"/>
            <a:ext cx="4556943" cy="0"/>
          </a:xfrm>
          <a:prstGeom prst="line">
            <a:avLst/>
          </a:prstGeom>
          <a:ln w="38100">
            <a:solidFill>
              <a:srgbClr val="F7B264"/>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5">
          <a:extLst>
            <a:ext uri="{FF2B5EF4-FFF2-40B4-BE49-F238E27FC236}">
              <a16:creationId xmlns:a16="http://schemas.microsoft.com/office/drawing/2014/main" id="{2AF3DC2D-E9A9-6968-707D-CEBC91EE95E5}"/>
            </a:ext>
          </a:extLst>
        </p:cNvPr>
        <p:cNvGrpSpPr/>
        <p:nvPr/>
      </p:nvGrpSpPr>
      <p:grpSpPr>
        <a:xfrm>
          <a:off x="0" y="0"/>
          <a:ext cx="0" cy="0"/>
          <a:chOff x="0" y="0"/>
          <a:chExt cx="0" cy="0"/>
        </a:xfrm>
      </p:grpSpPr>
      <p:sp>
        <p:nvSpPr>
          <p:cNvPr id="2" name="Google Shape;141;p27">
            <a:extLst>
              <a:ext uri="{FF2B5EF4-FFF2-40B4-BE49-F238E27FC236}">
                <a16:creationId xmlns:a16="http://schemas.microsoft.com/office/drawing/2014/main" id="{70CC430C-A57A-1C3E-1A79-44700BCB6562}"/>
              </a:ext>
            </a:extLst>
          </p:cNvPr>
          <p:cNvSpPr txBox="1"/>
          <p:nvPr/>
        </p:nvSpPr>
        <p:spPr>
          <a:xfrm>
            <a:off x="591580" y="380160"/>
            <a:ext cx="8305200" cy="73863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 sz="3600" b="1" dirty="0">
                <a:latin typeface="BIZ UDPゴシック" panose="020B0400000000000000" pitchFamily="50" charset="-128"/>
                <a:ea typeface="BIZ UDPゴシック" panose="020B0400000000000000" pitchFamily="50" charset="-128"/>
              </a:rPr>
              <a:t>お金にできること</a:t>
            </a:r>
            <a:endParaRPr sz="3600" b="1" dirty="0">
              <a:latin typeface="BIZ UDPゴシック" panose="020B0400000000000000" pitchFamily="50" charset="-128"/>
              <a:ea typeface="BIZ UDPゴシック" panose="020B0400000000000000" pitchFamily="50" charset="-128"/>
            </a:endParaRPr>
          </a:p>
        </p:txBody>
      </p:sp>
      <p:pic>
        <p:nvPicPr>
          <p:cNvPr id="8" name="Google Shape;147;p27">
            <a:extLst>
              <a:ext uri="{FF2B5EF4-FFF2-40B4-BE49-F238E27FC236}">
                <a16:creationId xmlns:a16="http://schemas.microsoft.com/office/drawing/2014/main" id="{FDEF945F-ABA4-C57A-2F4C-82D0F481090D}"/>
              </a:ext>
            </a:extLst>
          </p:cNvPr>
          <p:cNvPicPr preferRelativeResize="0"/>
          <p:nvPr/>
        </p:nvPicPr>
        <p:blipFill rotWithShape="1">
          <a:blip r:embed="rId3">
            <a:alphaModFix/>
          </a:blip>
          <a:srcRect/>
          <a:stretch/>
        </p:blipFill>
        <p:spPr>
          <a:xfrm flipH="1">
            <a:off x="416642" y="366278"/>
            <a:ext cx="133993" cy="781758"/>
          </a:xfrm>
          <a:prstGeom prst="rect">
            <a:avLst/>
          </a:prstGeom>
          <a:noFill/>
          <a:ln>
            <a:noFill/>
          </a:ln>
        </p:spPr>
      </p:pic>
      <p:sp>
        <p:nvSpPr>
          <p:cNvPr id="11" name="楕円 10">
            <a:extLst>
              <a:ext uri="{FF2B5EF4-FFF2-40B4-BE49-F238E27FC236}">
                <a16:creationId xmlns:a16="http://schemas.microsoft.com/office/drawing/2014/main" id="{E6F057BD-1820-097A-24DB-7CA9C14CA6C0}"/>
              </a:ext>
            </a:extLst>
          </p:cNvPr>
          <p:cNvSpPr/>
          <p:nvPr/>
        </p:nvSpPr>
        <p:spPr>
          <a:xfrm>
            <a:off x="4256955" y="1090699"/>
            <a:ext cx="2177903" cy="2177903"/>
          </a:xfrm>
          <a:prstGeom prst="ellipse">
            <a:avLst/>
          </a:prstGeom>
          <a:solidFill>
            <a:srgbClr val="F7B264"/>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3200" b="1" dirty="0">
                <a:solidFill>
                  <a:schemeClr val="tx1">
                    <a:lumMod val="85000"/>
                    <a:lumOff val="15000"/>
                  </a:schemeClr>
                </a:solidFill>
                <a:latin typeface="BIZ UDPゴシック" panose="020B0400000000000000" pitchFamily="50" charset="-128"/>
                <a:ea typeface="BIZ UDPゴシック" panose="020B0400000000000000" pitchFamily="50" charset="-128"/>
              </a:rPr>
              <a:t>貯める</a:t>
            </a:r>
          </a:p>
        </p:txBody>
      </p:sp>
      <p:grpSp>
        <p:nvGrpSpPr>
          <p:cNvPr id="21" name="グループ化 20">
            <a:extLst>
              <a:ext uri="{FF2B5EF4-FFF2-40B4-BE49-F238E27FC236}">
                <a16:creationId xmlns:a16="http://schemas.microsoft.com/office/drawing/2014/main" id="{18579819-1533-EA68-98AE-26D365D41700}"/>
              </a:ext>
            </a:extLst>
          </p:cNvPr>
          <p:cNvGrpSpPr/>
          <p:nvPr/>
        </p:nvGrpSpPr>
        <p:grpSpPr>
          <a:xfrm>
            <a:off x="2307225" y="2524837"/>
            <a:ext cx="6077363" cy="2177903"/>
            <a:chOff x="2443445" y="2388358"/>
            <a:chExt cx="6077363" cy="2177903"/>
          </a:xfrm>
        </p:grpSpPr>
        <p:sp>
          <p:nvSpPr>
            <p:cNvPr id="10" name="楕円 9">
              <a:extLst>
                <a:ext uri="{FF2B5EF4-FFF2-40B4-BE49-F238E27FC236}">
                  <a16:creationId xmlns:a16="http://schemas.microsoft.com/office/drawing/2014/main" id="{6F797DA2-3C19-55E0-1F80-4BAB03C5576F}"/>
                </a:ext>
              </a:extLst>
            </p:cNvPr>
            <p:cNvSpPr/>
            <p:nvPr/>
          </p:nvSpPr>
          <p:spPr>
            <a:xfrm>
              <a:off x="2443445" y="2388358"/>
              <a:ext cx="2177903" cy="2177903"/>
            </a:xfrm>
            <a:prstGeom prst="ellipse">
              <a:avLst/>
            </a:prstGeom>
            <a:solidFill>
              <a:srgbClr val="F9C58B"/>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3200" b="1" dirty="0">
                  <a:solidFill>
                    <a:schemeClr val="tx1">
                      <a:lumMod val="85000"/>
                      <a:lumOff val="15000"/>
                    </a:schemeClr>
                  </a:solidFill>
                  <a:latin typeface="BIZ UDPゴシック" panose="020B0400000000000000" pitchFamily="50" charset="-128"/>
                  <a:ea typeface="BIZ UDPゴシック" panose="020B0400000000000000" pitchFamily="50" charset="-128"/>
                </a:rPr>
                <a:t>使う</a:t>
              </a:r>
            </a:p>
          </p:txBody>
        </p:sp>
        <p:sp>
          <p:nvSpPr>
            <p:cNvPr id="13" name="楕円 12">
              <a:extLst>
                <a:ext uri="{FF2B5EF4-FFF2-40B4-BE49-F238E27FC236}">
                  <a16:creationId xmlns:a16="http://schemas.microsoft.com/office/drawing/2014/main" id="{5164EC06-1A25-1438-8D44-93FC230A9FF6}"/>
                </a:ext>
              </a:extLst>
            </p:cNvPr>
            <p:cNvSpPr/>
            <p:nvPr/>
          </p:nvSpPr>
          <p:spPr>
            <a:xfrm>
              <a:off x="6342905" y="2388358"/>
              <a:ext cx="2177903" cy="2177903"/>
            </a:xfrm>
            <a:prstGeom prst="ellipse">
              <a:avLst/>
            </a:prstGeom>
            <a:solidFill>
              <a:srgbClr val="F6B68A"/>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3200" b="1" dirty="0">
                  <a:solidFill>
                    <a:schemeClr val="tx1">
                      <a:lumMod val="85000"/>
                      <a:lumOff val="15000"/>
                    </a:schemeClr>
                  </a:solidFill>
                  <a:latin typeface="BIZ UDPゴシック" panose="020B0400000000000000" pitchFamily="50" charset="-128"/>
                  <a:ea typeface="BIZ UDPゴシック" panose="020B0400000000000000" pitchFamily="50" charset="-128"/>
                </a:rPr>
                <a:t>稼ぐ</a:t>
              </a:r>
            </a:p>
          </p:txBody>
        </p:sp>
      </p:grpSp>
      <p:grpSp>
        <p:nvGrpSpPr>
          <p:cNvPr id="22" name="グループ化 21">
            <a:extLst>
              <a:ext uri="{FF2B5EF4-FFF2-40B4-BE49-F238E27FC236}">
                <a16:creationId xmlns:a16="http://schemas.microsoft.com/office/drawing/2014/main" id="{465B47A2-23D3-67AC-338E-B7246F7A1459}"/>
              </a:ext>
            </a:extLst>
          </p:cNvPr>
          <p:cNvGrpSpPr/>
          <p:nvPr/>
        </p:nvGrpSpPr>
        <p:grpSpPr>
          <a:xfrm>
            <a:off x="3042276" y="4778457"/>
            <a:ext cx="4607261" cy="2177903"/>
            <a:chOff x="3113411" y="4778457"/>
            <a:chExt cx="4607261" cy="2177903"/>
          </a:xfrm>
        </p:grpSpPr>
        <p:sp>
          <p:nvSpPr>
            <p:cNvPr id="9" name="楕円 8">
              <a:extLst>
                <a:ext uri="{FF2B5EF4-FFF2-40B4-BE49-F238E27FC236}">
                  <a16:creationId xmlns:a16="http://schemas.microsoft.com/office/drawing/2014/main" id="{5E987946-7F87-C15A-4CDF-C9197B1BFA52}"/>
                </a:ext>
              </a:extLst>
            </p:cNvPr>
            <p:cNvSpPr/>
            <p:nvPr/>
          </p:nvSpPr>
          <p:spPr>
            <a:xfrm>
              <a:off x="3113411" y="4778457"/>
              <a:ext cx="2177903" cy="2177903"/>
            </a:xfrm>
            <a:prstGeom prst="ellipse">
              <a:avLst/>
            </a:prstGeom>
            <a:solidFill>
              <a:srgbClr val="F28D48"/>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3200" b="1" dirty="0">
                  <a:solidFill>
                    <a:schemeClr val="tx1">
                      <a:lumMod val="85000"/>
                      <a:lumOff val="15000"/>
                    </a:schemeClr>
                  </a:solidFill>
                  <a:latin typeface="BIZ UDPゴシック" panose="020B0400000000000000" pitchFamily="50" charset="-128"/>
                  <a:ea typeface="BIZ UDPゴシック" panose="020B0400000000000000" pitchFamily="50" charset="-128"/>
                </a:rPr>
                <a:t>増やす</a:t>
              </a:r>
            </a:p>
          </p:txBody>
        </p:sp>
        <p:sp>
          <p:nvSpPr>
            <p:cNvPr id="12" name="楕円 11">
              <a:extLst>
                <a:ext uri="{FF2B5EF4-FFF2-40B4-BE49-F238E27FC236}">
                  <a16:creationId xmlns:a16="http://schemas.microsoft.com/office/drawing/2014/main" id="{2E0C3F16-D52E-01FD-D807-4C450B13693D}"/>
                </a:ext>
              </a:extLst>
            </p:cNvPr>
            <p:cNvSpPr/>
            <p:nvPr/>
          </p:nvSpPr>
          <p:spPr>
            <a:xfrm>
              <a:off x="5542769" y="4778457"/>
              <a:ext cx="2177903" cy="2177903"/>
            </a:xfrm>
            <a:prstGeom prst="ellipse">
              <a:avLst/>
            </a:prstGeom>
            <a:solidFill>
              <a:srgbClr val="F4A169"/>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3200" b="1" dirty="0">
                  <a:solidFill>
                    <a:schemeClr val="tx1">
                      <a:lumMod val="85000"/>
                      <a:lumOff val="15000"/>
                    </a:schemeClr>
                  </a:solidFill>
                  <a:latin typeface="BIZ UDPゴシック" panose="020B0400000000000000" pitchFamily="50" charset="-128"/>
                  <a:ea typeface="BIZ UDPゴシック" panose="020B0400000000000000" pitchFamily="50" charset="-128"/>
                </a:rPr>
                <a:t>守る</a:t>
              </a:r>
            </a:p>
          </p:txBody>
        </p:sp>
      </p:grpSp>
    </p:spTree>
    <p:extLst>
      <p:ext uri="{BB962C8B-B14F-4D97-AF65-F5344CB8AC3E}">
        <p14:creationId xmlns:p14="http://schemas.microsoft.com/office/powerpoint/2010/main" val="10034747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25">
          <a:extLst>
            <a:ext uri="{FF2B5EF4-FFF2-40B4-BE49-F238E27FC236}">
              <a16:creationId xmlns:a16="http://schemas.microsoft.com/office/drawing/2014/main" id="{BCCB7827-A95D-34DF-9A91-E3CE90CD95B6}"/>
            </a:ext>
          </a:extLst>
        </p:cNvPr>
        <p:cNvGrpSpPr/>
        <p:nvPr/>
      </p:nvGrpSpPr>
      <p:grpSpPr>
        <a:xfrm>
          <a:off x="0" y="0"/>
          <a:ext cx="0" cy="0"/>
          <a:chOff x="0" y="0"/>
          <a:chExt cx="0" cy="0"/>
        </a:xfrm>
      </p:grpSpPr>
      <p:sp>
        <p:nvSpPr>
          <p:cNvPr id="2" name="Google Shape;141;p27">
            <a:extLst>
              <a:ext uri="{FF2B5EF4-FFF2-40B4-BE49-F238E27FC236}">
                <a16:creationId xmlns:a16="http://schemas.microsoft.com/office/drawing/2014/main" id="{9540D95C-CE4A-1377-9042-1AA7740CD988}"/>
              </a:ext>
            </a:extLst>
          </p:cNvPr>
          <p:cNvSpPr txBox="1"/>
          <p:nvPr/>
        </p:nvSpPr>
        <p:spPr>
          <a:xfrm>
            <a:off x="591580" y="380160"/>
            <a:ext cx="8305200" cy="73863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JP" altLang="en-US" sz="3600" b="1" dirty="0">
                <a:latin typeface="BIZ UDPゴシック" panose="020B0400000000000000" pitchFamily="50" charset="-128"/>
                <a:ea typeface="BIZ UDPゴシック" panose="020B0400000000000000" pitchFamily="50" charset="-128"/>
              </a:rPr>
              <a:t>最近注目されていること</a:t>
            </a:r>
            <a:endParaRPr sz="3600" b="1" dirty="0">
              <a:latin typeface="BIZ UDPゴシック" panose="020B0400000000000000" pitchFamily="50" charset="-128"/>
              <a:ea typeface="BIZ UDPゴシック" panose="020B0400000000000000" pitchFamily="50" charset="-128"/>
            </a:endParaRPr>
          </a:p>
        </p:txBody>
      </p:sp>
      <p:pic>
        <p:nvPicPr>
          <p:cNvPr id="8" name="Google Shape;147;p27">
            <a:extLst>
              <a:ext uri="{FF2B5EF4-FFF2-40B4-BE49-F238E27FC236}">
                <a16:creationId xmlns:a16="http://schemas.microsoft.com/office/drawing/2014/main" id="{CBFA7E63-F6C7-C645-18C6-3C5265E8DD38}"/>
              </a:ext>
            </a:extLst>
          </p:cNvPr>
          <p:cNvPicPr preferRelativeResize="0"/>
          <p:nvPr/>
        </p:nvPicPr>
        <p:blipFill rotWithShape="1">
          <a:blip r:embed="rId3">
            <a:alphaModFix/>
          </a:blip>
          <a:srcRect/>
          <a:stretch/>
        </p:blipFill>
        <p:spPr>
          <a:xfrm flipH="1">
            <a:off x="416642" y="366278"/>
            <a:ext cx="133993" cy="781758"/>
          </a:xfrm>
          <a:prstGeom prst="rect">
            <a:avLst/>
          </a:prstGeom>
          <a:noFill/>
          <a:ln>
            <a:noFill/>
          </a:ln>
        </p:spPr>
      </p:pic>
      <p:sp>
        <p:nvSpPr>
          <p:cNvPr id="11" name="楕円 10">
            <a:extLst>
              <a:ext uri="{FF2B5EF4-FFF2-40B4-BE49-F238E27FC236}">
                <a16:creationId xmlns:a16="http://schemas.microsoft.com/office/drawing/2014/main" id="{57E4706E-F9A6-91E8-8A66-695700F0BDD1}"/>
              </a:ext>
            </a:extLst>
          </p:cNvPr>
          <p:cNvSpPr/>
          <p:nvPr/>
        </p:nvSpPr>
        <p:spPr>
          <a:xfrm>
            <a:off x="4430340" y="1317131"/>
            <a:ext cx="1831133" cy="1831133"/>
          </a:xfrm>
          <a:prstGeom prst="ellipse">
            <a:avLst/>
          </a:prstGeom>
          <a:solidFill>
            <a:srgbClr val="F7B264"/>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schemeClr val="tx1">
                    <a:lumMod val="85000"/>
                    <a:lumOff val="15000"/>
                  </a:schemeClr>
                </a:solidFill>
                <a:latin typeface="BIZ UDPゴシック" panose="020B0400000000000000" pitchFamily="50" charset="-128"/>
                <a:ea typeface="BIZ UDPゴシック" panose="020B0400000000000000" pitchFamily="50" charset="-128"/>
              </a:rPr>
              <a:t>貯める</a:t>
            </a:r>
          </a:p>
        </p:txBody>
      </p:sp>
      <p:grpSp>
        <p:nvGrpSpPr>
          <p:cNvPr id="21" name="グループ化 20">
            <a:extLst>
              <a:ext uri="{FF2B5EF4-FFF2-40B4-BE49-F238E27FC236}">
                <a16:creationId xmlns:a16="http://schemas.microsoft.com/office/drawing/2014/main" id="{8AF71625-B86B-34B0-1283-240922270B94}"/>
              </a:ext>
            </a:extLst>
          </p:cNvPr>
          <p:cNvGrpSpPr/>
          <p:nvPr/>
        </p:nvGrpSpPr>
        <p:grpSpPr>
          <a:xfrm>
            <a:off x="2934158" y="2580278"/>
            <a:ext cx="4823497" cy="1831133"/>
            <a:chOff x="2783864" y="2388358"/>
            <a:chExt cx="5736944" cy="2177903"/>
          </a:xfrm>
        </p:grpSpPr>
        <p:sp>
          <p:nvSpPr>
            <p:cNvPr id="10" name="楕円 9">
              <a:extLst>
                <a:ext uri="{FF2B5EF4-FFF2-40B4-BE49-F238E27FC236}">
                  <a16:creationId xmlns:a16="http://schemas.microsoft.com/office/drawing/2014/main" id="{F10C6EEF-C748-C584-3B57-37D40168EC47}"/>
                </a:ext>
              </a:extLst>
            </p:cNvPr>
            <p:cNvSpPr/>
            <p:nvPr/>
          </p:nvSpPr>
          <p:spPr>
            <a:xfrm>
              <a:off x="2783864" y="2388358"/>
              <a:ext cx="2177903" cy="2177903"/>
            </a:xfrm>
            <a:prstGeom prst="ellipse">
              <a:avLst/>
            </a:prstGeom>
            <a:solidFill>
              <a:srgbClr val="F9C58B"/>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schemeClr val="tx1">
                      <a:lumMod val="85000"/>
                      <a:lumOff val="15000"/>
                    </a:schemeClr>
                  </a:solidFill>
                  <a:latin typeface="BIZ UDPゴシック" panose="020B0400000000000000" pitchFamily="50" charset="-128"/>
                  <a:ea typeface="BIZ UDPゴシック" panose="020B0400000000000000" pitchFamily="50" charset="-128"/>
                </a:rPr>
                <a:t>使う</a:t>
              </a:r>
            </a:p>
          </p:txBody>
        </p:sp>
        <p:sp>
          <p:nvSpPr>
            <p:cNvPr id="13" name="楕円 12">
              <a:extLst>
                <a:ext uri="{FF2B5EF4-FFF2-40B4-BE49-F238E27FC236}">
                  <a16:creationId xmlns:a16="http://schemas.microsoft.com/office/drawing/2014/main" id="{1FD3037D-7522-F519-AAF6-EB90A100E536}"/>
                </a:ext>
              </a:extLst>
            </p:cNvPr>
            <p:cNvSpPr/>
            <p:nvPr/>
          </p:nvSpPr>
          <p:spPr>
            <a:xfrm>
              <a:off x="6342905" y="2388358"/>
              <a:ext cx="2177903" cy="2177903"/>
            </a:xfrm>
            <a:prstGeom prst="ellipse">
              <a:avLst/>
            </a:prstGeom>
            <a:solidFill>
              <a:srgbClr val="F6B68A"/>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schemeClr val="tx1">
                      <a:lumMod val="85000"/>
                      <a:lumOff val="15000"/>
                    </a:schemeClr>
                  </a:solidFill>
                  <a:latin typeface="BIZ UDPゴシック" panose="020B0400000000000000" pitchFamily="50" charset="-128"/>
                  <a:ea typeface="BIZ UDPゴシック" panose="020B0400000000000000" pitchFamily="50" charset="-128"/>
                </a:rPr>
                <a:t>稼ぐ</a:t>
              </a:r>
            </a:p>
          </p:txBody>
        </p:sp>
      </p:grpSp>
      <p:grpSp>
        <p:nvGrpSpPr>
          <p:cNvPr id="22" name="グループ化 21">
            <a:extLst>
              <a:ext uri="{FF2B5EF4-FFF2-40B4-BE49-F238E27FC236}">
                <a16:creationId xmlns:a16="http://schemas.microsoft.com/office/drawing/2014/main" id="{ACF51EDD-C4DD-F429-4B29-C7AF7C8D9FB2}"/>
              </a:ext>
            </a:extLst>
          </p:cNvPr>
          <p:cNvGrpSpPr/>
          <p:nvPr/>
        </p:nvGrpSpPr>
        <p:grpSpPr>
          <a:xfrm>
            <a:off x="2763769" y="4532797"/>
            <a:ext cx="5164274" cy="2441209"/>
            <a:chOff x="3113411" y="4778457"/>
            <a:chExt cx="4607261" cy="2177903"/>
          </a:xfrm>
          <a:solidFill>
            <a:schemeClr val="accent5">
              <a:lumMod val="75000"/>
            </a:schemeClr>
          </a:solidFill>
        </p:grpSpPr>
        <p:sp>
          <p:nvSpPr>
            <p:cNvPr id="9" name="楕円 8">
              <a:extLst>
                <a:ext uri="{FF2B5EF4-FFF2-40B4-BE49-F238E27FC236}">
                  <a16:creationId xmlns:a16="http://schemas.microsoft.com/office/drawing/2014/main" id="{6BF77633-CE2F-BE52-1845-6ABB5BA0AE38}"/>
                </a:ext>
              </a:extLst>
            </p:cNvPr>
            <p:cNvSpPr/>
            <p:nvPr/>
          </p:nvSpPr>
          <p:spPr>
            <a:xfrm>
              <a:off x="3113411" y="4778457"/>
              <a:ext cx="2177903" cy="2177903"/>
            </a:xfrm>
            <a:prstGeom prst="ellipse">
              <a:avLst/>
            </a:prstGeom>
            <a:grpFill/>
            <a:ln w="76200">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3200" b="1" dirty="0">
                  <a:solidFill>
                    <a:schemeClr val="bg1"/>
                  </a:solidFill>
                  <a:latin typeface="BIZ UDPゴシック" panose="020B0400000000000000" pitchFamily="50" charset="-128"/>
                  <a:ea typeface="BIZ UDPゴシック" panose="020B0400000000000000" pitchFamily="50" charset="-128"/>
                </a:rPr>
                <a:t>増やす</a:t>
              </a:r>
            </a:p>
          </p:txBody>
        </p:sp>
        <p:sp>
          <p:nvSpPr>
            <p:cNvPr id="12" name="楕円 11">
              <a:extLst>
                <a:ext uri="{FF2B5EF4-FFF2-40B4-BE49-F238E27FC236}">
                  <a16:creationId xmlns:a16="http://schemas.microsoft.com/office/drawing/2014/main" id="{B7AD9CEE-E9FB-0FFB-08AA-E75CC76D1CB0}"/>
                </a:ext>
              </a:extLst>
            </p:cNvPr>
            <p:cNvSpPr/>
            <p:nvPr/>
          </p:nvSpPr>
          <p:spPr>
            <a:xfrm>
              <a:off x="5542769" y="4778457"/>
              <a:ext cx="2177903" cy="2177903"/>
            </a:xfrm>
            <a:prstGeom prst="ellipse">
              <a:avLst/>
            </a:prstGeom>
            <a:grpFill/>
            <a:ln w="76200">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3200" b="1" dirty="0">
                  <a:solidFill>
                    <a:schemeClr val="bg1"/>
                  </a:solidFill>
                  <a:latin typeface="BIZ UDPゴシック" panose="020B0400000000000000" pitchFamily="50" charset="-128"/>
                  <a:ea typeface="BIZ UDPゴシック" panose="020B0400000000000000" pitchFamily="50" charset="-128"/>
                </a:rPr>
                <a:t>守る</a:t>
              </a:r>
            </a:p>
          </p:txBody>
        </p:sp>
      </p:grpSp>
    </p:spTree>
    <p:extLst>
      <p:ext uri="{BB962C8B-B14F-4D97-AF65-F5344CB8AC3E}">
        <p14:creationId xmlns:p14="http://schemas.microsoft.com/office/powerpoint/2010/main" val="5953238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5">
          <a:extLst>
            <a:ext uri="{FF2B5EF4-FFF2-40B4-BE49-F238E27FC236}">
              <a16:creationId xmlns:a16="http://schemas.microsoft.com/office/drawing/2014/main" id="{74C3DC8F-3B77-1D4F-441C-C15F8E6F383B}"/>
            </a:ext>
          </a:extLst>
        </p:cNvPr>
        <p:cNvGrpSpPr/>
        <p:nvPr/>
      </p:nvGrpSpPr>
      <p:grpSpPr>
        <a:xfrm>
          <a:off x="0" y="0"/>
          <a:ext cx="0" cy="0"/>
          <a:chOff x="0" y="0"/>
          <a:chExt cx="0" cy="0"/>
        </a:xfrm>
      </p:grpSpPr>
      <p:sp>
        <p:nvSpPr>
          <p:cNvPr id="2" name="Google Shape;141;p27">
            <a:extLst>
              <a:ext uri="{FF2B5EF4-FFF2-40B4-BE49-F238E27FC236}">
                <a16:creationId xmlns:a16="http://schemas.microsoft.com/office/drawing/2014/main" id="{5834ACA2-7860-C74E-D89B-12D849C0B37E}"/>
              </a:ext>
            </a:extLst>
          </p:cNvPr>
          <p:cNvSpPr txBox="1"/>
          <p:nvPr/>
        </p:nvSpPr>
        <p:spPr>
          <a:xfrm>
            <a:off x="591580" y="380160"/>
            <a:ext cx="8305200" cy="73863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JP" altLang="en-US" sz="3600" b="1" dirty="0">
                <a:latin typeface="BIZ UDPゴシック" panose="020B0400000000000000" pitchFamily="50" charset="-128"/>
                <a:ea typeface="BIZ UDPゴシック" panose="020B0400000000000000" pitchFamily="50" charset="-128"/>
              </a:rPr>
              <a:t>基本</a:t>
            </a:r>
            <a:endParaRPr sz="3600" b="1" dirty="0">
              <a:latin typeface="BIZ UDPゴシック" panose="020B0400000000000000" pitchFamily="50" charset="-128"/>
              <a:ea typeface="BIZ UDPゴシック" panose="020B0400000000000000" pitchFamily="50" charset="-128"/>
            </a:endParaRPr>
          </a:p>
        </p:txBody>
      </p:sp>
      <p:pic>
        <p:nvPicPr>
          <p:cNvPr id="8" name="Google Shape;147;p27">
            <a:extLst>
              <a:ext uri="{FF2B5EF4-FFF2-40B4-BE49-F238E27FC236}">
                <a16:creationId xmlns:a16="http://schemas.microsoft.com/office/drawing/2014/main" id="{0CE13C3C-B6C4-7727-869D-8507FA5D8F09}"/>
              </a:ext>
            </a:extLst>
          </p:cNvPr>
          <p:cNvPicPr preferRelativeResize="0"/>
          <p:nvPr/>
        </p:nvPicPr>
        <p:blipFill rotWithShape="1">
          <a:blip r:embed="rId3">
            <a:alphaModFix/>
          </a:blip>
          <a:srcRect/>
          <a:stretch/>
        </p:blipFill>
        <p:spPr>
          <a:xfrm flipH="1">
            <a:off x="416642" y="366278"/>
            <a:ext cx="133993" cy="781758"/>
          </a:xfrm>
          <a:prstGeom prst="rect">
            <a:avLst/>
          </a:prstGeom>
          <a:noFill/>
          <a:ln>
            <a:noFill/>
          </a:ln>
        </p:spPr>
      </p:pic>
      <p:sp>
        <p:nvSpPr>
          <p:cNvPr id="11" name="楕円 10">
            <a:extLst>
              <a:ext uri="{FF2B5EF4-FFF2-40B4-BE49-F238E27FC236}">
                <a16:creationId xmlns:a16="http://schemas.microsoft.com/office/drawing/2014/main" id="{2CC14D52-6FA3-7E92-22E2-7E940248DCC3}"/>
              </a:ext>
            </a:extLst>
          </p:cNvPr>
          <p:cNvSpPr/>
          <p:nvPr/>
        </p:nvSpPr>
        <p:spPr>
          <a:xfrm>
            <a:off x="4011294" y="503843"/>
            <a:ext cx="2669224" cy="2669224"/>
          </a:xfrm>
          <a:prstGeom prst="ellipse">
            <a:avLst/>
          </a:prstGeom>
          <a:solidFill>
            <a:srgbClr val="FF3B3B"/>
          </a:solidFill>
          <a:ln w="76200">
            <a:solidFill>
              <a:srgbClr val="FFABA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3200" b="1" dirty="0">
                <a:solidFill>
                  <a:schemeClr val="bg1"/>
                </a:solidFill>
                <a:latin typeface="BIZ UDPゴシック" panose="020B0400000000000000" pitchFamily="50" charset="-128"/>
                <a:ea typeface="BIZ UDPゴシック" panose="020B0400000000000000" pitchFamily="50" charset="-128"/>
              </a:rPr>
              <a:t>貯める</a:t>
            </a:r>
          </a:p>
        </p:txBody>
      </p:sp>
      <p:grpSp>
        <p:nvGrpSpPr>
          <p:cNvPr id="21" name="グループ化 20">
            <a:extLst>
              <a:ext uri="{FF2B5EF4-FFF2-40B4-BE49-F238E27FC236}">
                <a16:creationId xmlns:a16="http://schemas.microsoft.com/office/drawing/2014/main" id="{52D12C3B-B93C-4670-48B5-BE2BC4137D7B}"/>
              </a:ext>
            </a:extLst>
          </p:cNvPr>
          <p:cNvGrpSpPr/>
          <p:nvPr/>
        </p:nvGrpSpPr>
        <p:grpSpPr>
          <a:xfrm>
            <a:off x="1621718" y="2156349"/>
            <a:ext cx="7448377" cy="2669224"/>
            <a:chOff x="2443445" y="2388358"/>
            <a:chExt cx="6077363" cy="2177903"/>
          </a:xfrm>
          <a:solidFill>
            <a:srgbClr val="FF3B3B"/>
          </a:solidFill>
        </p:grpSpPr>
        <p:sp>
          <p:nvSpPr>
            <p:cNvPr id="10" name="楕円 9">
              <a:extLst>
                <a:ext uri="{FF2B5EF4-FFF2-40B4-BE49-F238E27FC236}">
                  <a16:creationId xmlns:a16="http://schemas.microsoft.com/office/drawing/2014/main" id="{63D5F672-6CBD-EF3D-6927-80A56A378174}"/>
                </a:ext>
              </a:extLst>
            </p:cNvPr>
            <p:cNvSpPr/>
            <p:nvPr/>
          </p:nvSpPr>
          <p:spPr>
            <a:xfrm>
              <a:off x="2443445" y="2388358"/>
              <a:ext cx="2177903" cy="2177903"/>
            </a:xfrm>
            <a:prstGeom prst="ellipse">
              <a:avLst/>
            </a:prstGeom>
            <a:grpFill/>
            <a:ln w="76200">
              <a:solidFill>
                <a:srgbClr val="FFABA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3200" b="1" dirty="0">
                  <a:solidFill>
                    <a:schemeClr val="bg1"/>
                  </a:solidFill>
                  <a:latin typeface="BIZ UDPゴシック" panose="020B0400000000000000" pitchFamily="50" charset="-128"/>
                  <a:ea typeface="BIZ UDPゴシック" panose="020B0400000000000000" pitchFamily="50" charset="-128"/>
                </a:rPr>
                <a:t>使う</a:t>
              </a:r>
            </a:p>
          </p:txBody>
        </p:sp>
        <p:sp>
          <p:nvSpPr>
            <p:cNvPr id="13" name="楕円 12">
              <a:extLst>
                <a:ext uri="{FF2B5EF4-FFF2-40B4-BE49-F238E27FC236}">
                  <a16:creationId xmlns:a16="http://schemas.microsoft.com/office/drawing/2014/main" id="{7D8D60A7-DE8B-9FBF-7DA4-3F8CC9C88B56}"/>
                </a:ext>
              </a:extLst>
            </p:cNvPr>
            <p:cNvSpPr/>
            <p:nvPr/>
          </p:nvSpPr>
          <p:spPr>
            <a:xfrm>
              <a:off x="6342905" y="2388358"/>
              <a:ext cx="2177903" cy="2177903"/>
            </a:xfrm>
            <a:prstGeom prst="ellipse">
              <a:avLst/>
            </a:prstGeom>
            <a:grpFill/>
            <a:ln w="76200">
              <a:solidFill>
                <a:srgbClr val="FFABA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3200" b="1" dirty="0">
                  <a:solidFill>
                    <a:schemeClr val="bg1"/>
                  </a:solidFill>
                  <a:latin typeface="BIZ UDPゴシック" panose="020B0400000000000000" pitchFamily="50" charset="-128"/>
                  <a:ea typeface="BIZ UDPゴシック" panose="020B0400000000000000" pitchFamily="50" charset="-128"/>
                </a:rPr>
                <a:t>稼ぐ</a:t>
              </a:r>
            </a:p>
          </p:txBody>
        </p:sp>
      </p:grpSp>
      <p:grpSp>
        <p:nvGrpSpPr>
          <p:cNvPr id="22" name="グループ化 21">
            <a:extLst>
              <a:ext uri="{FF2B5EF4-FFF2-40B4-BE49-F238E27FC236}">
                <a16:creationId xmlns:a16="http://schemas.microsoft.com/office/drawing/2014/main" id="{DFC422B6-8F98-1253-9B74-65A717D571A5}"/>
              </a:ext>
            </a:extLst>
          </p:cNvPr>
          <p:cNvGrpSpPr/>
          <p:nvPr/>
        </p:nvGrpSpPr>
        <p:grpSpPr>
          <a:xfrm>
            <a:off x="3042276" y="4778457"/>
            <a:ext cx="4607261" cy="2177903"/>
            <a:chOff x="3113411" y="4778457"/>
            <a:chExt cx="4607261" cy="2177903"/>
          </a:xfrm>
        </p:grpSpPr>
        <p:sp>
          <p:nvSpPr>
            <p:cNvPr id="9" name="楕円 8">
              <a:extLst>
                <a:ext uri="{FF2B5EF4-FFF2-40B4-BE49-F238E27FC236}">
                  <a16:creationId xmlns:a16="http://schemas.microsoft.com/office/drawing/2014/main" id="{4896BB06-9854-1629-2D33-1DFB7DC3F52A}"/>
                </a:ext>
              </a:extLst>
            </p:cNvPr>
            <p:cNvSpPr/>
            <p:nvPr/>
          </p:nvSpPr>
          <p:spPr>
            <a:xfrm>
              <a:off x="3113411" y="4778457"/>
              <a:ext cx="2177903" cy="2177903"/>
            </a:xfrm>
            <a:prstGeom prst="ellipse">
              <a:avLst/>
            </a:prstGeom>
            <a:solidFill>
              <a:srgbClr val="F28D48"/>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3200" b="1" dirty="0">
                  <a:solidFill>
                    <a:schemeClr val="tx1">
                      <a:lumMod val="85000"/>
                      <a:lumOff val="15000"/>
                    </a:schemeClr>
                  </a:solidFill>
                  <a:latin typeface="BIZ UDPゴシック" panose="020B0400000000000000" pitchFamily="50" charset="-128"/>
                  <a:ea typeface="BIZ UDPゴシック" panose="020B0400000000000000" pitchFamily="50" charset="-128"/>
                </a:rPr>
                <a:t>増やす</a:t>
              </a:r>
            </a:p>
          </p:txBody>
        </p:sp>
        <p:sp>
          <p:nvSpPr>
            <p:cNvPr id="12" name="楕円 11">
              <a:extLst>
                <a:ext uri="{FF2B5EF4-FFF2-40B4-BE49-F238E27FC236}">
                  <a16:creationId xmlns:a16="http://schemas.microsoft.com/office/drawing/2014/main" id="{2DD23146-AF36-F3D8-CC7E-A0305C679F2E}"/>
                </a:ext>
              </a:extLst>
            </p:cNvPr>
            <p:cNvSpPr/>
            <p:nvPr/>
          </p:nvSpPr>
          <p:spPr>
            <a:xfrm>
              <a:off x="5542769" y="4778457"/>
              <a:ext cx="2177903" cy="2177903"/>
            </a:xfrm>
            <a:prstGeom prst="ellipse">
              <a:avLst/>
            </a:prstGeom>
            <a:solidFill>
              <a:srgbClr val="F4A169"/>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3200" b="1" dirty="0">
                  <a:solidFill>
                    <a:schemeClr val="tx1">
                      <a:lumMod val="85000"/>
                      <a:lumOff val="15000"/>
                    </a:schemeClr>
                  </a:solidFill>
                  <a:latin typeface="BIZ UDPゴシック" panose="020B0400000000000000" pitchFamily="50" charset="-128"/>
                  <a:ea typeface="BIZ UDPゴシック" panose="020B0400000000000000" pitchFamily="50" charset="-128"/>
                </a:rPr>
                <a:t>守る</a:t>
              </a:r>
            </a:p>
          </p:txBody>
        </p:sp>
      </p:grpSp>
    </p:spTree>
    <p:extLst>
      <p:ext uri="{BB962C8B-B14F-4D97-AF65-F5344CB8AC3E}">
        <p14:creationId xmlns:p14="http://schemas.microsoft.com/office/powerpoint/2010/main" val="40851838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5">
          <a:extLst>
            <a:ext uri="{FF2B5EF4-FFF2-40B4-BE49-F238E27FC236}">
              <a16:creationId xmlns:a16="http://schemas.microsoft.com/office/drawing/2014/main" id="{40C2A424-DD5C-E161-8460-F80304704B10}"/>
            </a:ext>
          </a:extLst>
        </p:cNvPr>
        <p:cNvGrpSpPr/>
        <p:nvPr/>
      </p:nvGrpSpPr>
      <p:grpSpPr>
        <a:xfrm>
          <a:off x="0" y="0"/>
          <a:ext cx="0" cy="0"/>
          <a:chOff x="0" y="0"/>
          <a:chExt cx="0" cy="0"/>
        </a:xfrm>
      </p:grpSpPr>
      <p:sp>
        <p:nvSpPr>
          <p:cNvPr id="3" name="楕円 2">
            <a:extLst>
              <a:ext uri="{FF2B5EF4-FFF2-40B4-BE49-F238E27FC236}">
                <a16:creationId xmlns:a16="http://schemas.microsoft.com/office/drawing/2014/main" id="{F8A64C3E-2303-2E8E-D290-0E45F89D5903}"/>
              </a:ext>
            </a:extLst>
          </p:cNvPr>
          <p:cNvSpPr/>
          <p:nvPr/>
        </p:nvSpPr>
        <p:spPr>
          <a:xfrm>
            <a:off x="4011294" y="1506994"/>
            <a:ext cx="2669224" cy="2669224"/>
          </a:xfrm>
          <a:prstGeom prst="ellipse">
            <a:avLst/>
          </a:prstGeom>
          <a:solidFill>
            <a:srgbClr val="FF3B3B"/>
          </a:solidFill>
          <a:ln w="76200">
            <a:solidFill>
              <a:srgbClr val="FFABA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3200" b="1" dirty="0">
                <a:solidFill>
                  <a:schemeClr val="bg1"/>
                </a:solidFill>
                <a:latin typeface="BIZ UDPゴシック" panose="020B0400000000000000" pitchFamily="50" charset="-128"/>
                <a:ea typeface="BIZ UDPゴシック" panose="020B0400000000000000" pitchFamily="50" charset="-128"/>
              </a:rPr>
              <a:t>貯める</a:t>
            </a:r>
          </a:p>
        </p:txBody>
      </p:sp>
      <p:grpSp>
        <p:nvGrpSpPr>
          <p:cNvPr id="4" name="グループ化 3">
            <a:extLst>
              <a:ext uri="{FF2B5EF4-FFF2-40B4-BE49-F238E27FC236}">
                <a16:creationId xmlns:a16="http://schemas.microsoft.com/office/drawing/2014/main" id="{198F4E61-4A9C-7408-2389-146FB785158E}"/>
              </a:ext>
            </a:extLst>
          </p:cNvPr>
          <p:cNvGrpSpPr/>
          <p:nvPr/>
        </p:nvGrpSpPr>
        <p:grpSpPr>
          <a:xfrm>
            <a:off x="1621718" y="4176218"/>
            <a:ext cx="7448377" cy="2669224"/>
            <a:chOff x="2443445" y="2388358"/>
            <a:chExt cx="6077363" cy="2177903"/>
          </a:xfrm>
          <a:solidFill>
            <a:srgbClr val="FF3B3B"/>
          </a:solidFill>
        </p:grpSpPr>
        <p:sp>
          <p:nvSpPr>
            <p:cNvPr id="5" name="楕円 4">
              <a:extLst>
                <a:ext uri="{FF2B5EF4-FFF2-40B4-BE49-F238E27FC236}">
                  <a16:creationId xmlns:a16="http://schemas.microsoft.com/office/drawing/2014/main" id="{3E64DBF8-1FC7-0020-5842-EC9644E809E1}"/>
                </a:ext>
              </a:extLst>
            </p:cNvPr>
            <p:cNvSpPr/>
            <p:nvPr/>
          </p:nvSpPr>
          <p:spPr>
            <a:xfrm>
              <a:off x="2443445" y="2388358"/>
              <a:ext cx="2177903" cy="2177903"/>
            </a:xfrm>
            <a:prstGeom prst="ellipse">
              <a:avLst/>
            </a:prstGeom>
            <a:grpFill/>
            <a:ln w="76200">
              <a:solidFill>
                <a:srgbClr val="FFABA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3200" b="1" dirty="0">
                  <a:solidFill>
                    <a:schemeClr val="bg1"/>
                  </a:solidFill>
                  <a:latin typeface="BIZ UDPゴシック" panose="020B0400000000000000" pitchFamily="50" charset="-128"/>
                  <a:ea typeface="BIZ UDPゴシック" panose="020B0400000000000000" pitchFamily="50" charset="-128"/>
                </a:rPr>
                <a:t>使う</a:t>
              </a:r>
            </a:p>
          </p:txBody>
        </p:sp>
        <p:sp>
          <p:nvSpPr>
            <p:cNvPr id="6" name="楕円 5">
              <a:extLst>
                <a:ext uri="{FF2B5EF4-FFF2-40B4-BE49-F238E27FC236}">
                  <a16:creationId xmlns:a16="http://schemas.microsoft.com/office/drawing/2014/main" id="{74366067-E6B2-5099-9D25-FFF8C07D9EC8}"/>
                </a:ext>
              </a:extLst>
            </p:cNvPr>
            <p:cNvSpPr/>
            <p:nvPr/>
          </p:nvSpPr>
          <p:spPr>
            <a:xfrm>
              <a:off x="6342905" y="2388358"/>
              <a:ext cx="2177903" cy="2177903"/>
            </a:xfrm>
            <a:prstGeom prst="ellipse">
              <a:avLst/>
            </a:prstGeom>
            <a:grpFill/>
            <a:ln w="76200">
              <a:solidFill>
                <a:srgbClr val="FFABA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3200" b="1" dirty="0">
                  <a:solidFill>
                    <a:schemeClr val="bg1"/>
                  </a:solidFill>
                  <a:latin typeface="BIZ UDPゴシック" panose="020B0400000000000000" pitchFamily="50" charset="-128"/>
                  <a:ea typeface="BIZ UDPゴシック" panose="020B0400000000000000" pitchFamily="50" charset="-128"/>
                </a:rPr>
                <a:t>稼ぐ</a:t>
              </a:r>
            </a:p>
          </p:txBody>
        </p:sp>
      </p:grpSp>
      <p:sp>
        <p:nvSpPr>
          <p:cNvPr id="2" name="Google Shape;141;p27">
            <a:extLst>
              <a:ext uri="{FF2B5EF4-FFF2-40B4-BE49-F238E27FC236}">
                <a16:creationId xmlns:a16="http://schemas.microsoft.com/office/drawing/2014/main" id="{CA3DF370-E59F-E6AB-3D26-A34DEBB4A9DF}"/>
              </a:ext>
            </a:extLst>
          </p:cNvPr>
          <p:cNvSpPr txBox="1"/>
          <p:nvPr/>
        </p:nvSpPr>
        <p:spPr>
          <a:xfrm>
            <a:off x="591580" y="380160"/>
            <a:ext cx="8305200" cy="73863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JP" altLang="en-US" sz="3600" b="1" dirty="0">
                <a:latin typeface="BIZ UDPゴシック" panose="020B0400000000000000" pitchFamily="50" charset="-128"/>
                <a:ea typeface="BIZ UDPゴシック" panose="020B0400000000000000" pitchFamily="50" charset="-128"/>
              </a:rPr>
              <a:t>一番大切なことは？</a:t>
            </a:r>
            <a:endParaRPr sz="3600" b="1" dirty="0">
              <a:latin typeface="BIZ UDPゴシック" panose="020B0400000000000000" pitchFamily="50" charset="-128"/>
              <a:ea typeface="BIZ UDPゴシック" panose="020B0400000000000000" pitchFamily="50" charset="-128"/>
            </a:endParaRPr>
          </a:p>
        </p:txBody>
      </p:sp>
      <p:pic>
        <p:nvPicPr>
          <p:cNvPr id="8" name="Google Shape;147;p27">
            <a:extLst>
              <a:ext uri="{FF2B5EF4-FFF2-40B4-BE49-F238E27FC236}">
                <a16:creationId xmlns:a16="http://schemas.microsoft.com/office/drawing/2014/main" id="{7C0DAA86-0A4B-D779-109F-E2294C6E4F05}"/>
              </a:ext>
            </a:extLst>
          </p:cNvPr>
          <p:cNvPicPr preferRelativeResize="0"/>
          <p:nvPr/>
        </p:nvPicPr>
        <p:blipFill rotWithShape="1">
          <a:blip r:embed="rId3">
            <a:alphaModFix/>
          </a:blip>
          <a:srcRect/>
          <a:stretch/>
        </p:blipFill>
        <p:spPr>
          <a:xfrm flipH="1">
            <a:off x="416642" y="366278"/>
            <a:ext cx="133993" cy="781758"/>
          </a:xfrm>
          <a:prstGeom prst="rect">
            <a:avLst/>
          </a:prstGeom>
          <a:noFill/>
          <a:ln>
            <a:noFill/>
          </a:ln>
        </p:spPr>
      </p:pic>
    </p:spTree>
    <p:extLst>
      <p:ext uri="{BB962C8B-B14F-4D97-AF65-F5344CB8AC3E}">
        <p14:creationId xmlns:p14="http://schemas.microsoft.com/office/powerpoint/2010/main" val="4316443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5">
          <a:extLst>
            <a:ext uri="{FF2B5EF4-FFF2-40B4-BE49-F238E27FC236}">
              <a16:creationId xmlns:a16="http://schemas.microsoft.com/office/drawing/2014/main" id="{1A59AF17-25F9-93CA-6D5C-ED3A1F884F24}"/>
            </a:ext>
          </a:extLst>
        </p:cNvPr>
        <p:cNvGrpSpPr/>
        <p:nvPr/>
      </p:nvGrpSpPr>
      <p:grpSpPr>
        <a:xfrm>
          <a:off x="0" y="0"/>
          <a:ext cx="0" cy="0"/>
          <a:chOff x="0" y="0"/>
          <a:chExt cx="0" cy="0"/>
        </a:xfrm>
      </p:grpSpPr>
      <p:sp>
        <p:nvSpPr>
          <p:cNvPr id="9" name="楕円 8">
            <a:extLst>
              <a:ext uri="{FF2B5EF4-FFF2-40B4-BE49-F238E27FC236}">
                <a16:creationId xmlns:a16="http://schemas.microsoft.com/office/drawing/2014/main" id="{F69646A5-C6D7-8ED7-020D-CD108F43A4D5}"/>
              </a:ext>
            </a:extLst>
          </p:cNvPr>
          <p:cNvSpPr/>
          <p:nvPr/>
        </p:nvSpPr>
        <p:spPr>
          <a:xfrm>
            <a:off x="1164649" y="2445225"/>
            <a:ext cx="2669224" cy="2669224"/>
          </a:xfrm>
          <a:prstGeom prst="ellipse">
            <a:avLst/>
          </a:prstGeom>
          <a:solidFill>
            <a:srgbClr val="FF3B3B"/>
          </a:solidFill>
          <a:ln w="76200">
            <a:solidFill>
              <a:srgbClr val="FFABA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4800" b="1" dirty="0">
                <a:solidFill>
                  <a:schemeClr val="bg1"/>
                </a:solidFill>
                <a:latin typeface="BIZ UDPゴシック" panose="020B0400000000000000" pitchFamily="50" charset="-128"/>
                <a:ea typeface="BIZ UDPゴシック" panose="020B0400000000000000" pitchFamily="50" charset="-128"/>
              </a:rPr>
              <a:t>稼ぐ</a:t>
            </a:r>
          </a:p>
        </p:txBody>
      </p:sp>
      <p:sp>
        <p:nvSpPr>
          <p:cNvPr id="4" name="Google Shape;187;p31">
            <a:extLst>
              <a:ext uri="{FF2B5EF4-FFF2-40B4-BE49-F238E27FC236}">
                <a16:creationId xmlns:a16="http://schemas.microsoft.com/office/drawing/2014/main" id="{1E4EB0CC-2146-DA97-1E3E-66961E1BE5E8}"/>
              </a:ext>
            </a:extLst>
          </p:cNvPr>
          <p:cNvSpPr txBox="1"/>
          <p:nvPr/>
        </p:nvSpPr>
        <p:spPr>
          <a:xfrm>
            <a:off x="5182133" y="3179688"/>
            <a:ext cx="4497536" cy="1200298"/>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 sz="6600" b="1" spc="300" dirty="0">
                <a:solidFill>
                  <a:schemeClr val="dk1"/>
                </a:solidFill>
                <a:latin typeface="BIZ UDPゴシック" panose="020B0400000000000000" pitchFamily="50" charset="-128"/>
                <a:ea typeface="BIZ UDPゴシック" panose="020B0400000000000000" pitchFamily="50" charset="-128"/>
              </a:rPr>
              <a:t>どう働くか</a:t>
            </a:r>
            <a:endParaRPr sz="6600" b="1" spc="300" dirty="0">
              <a:solidFill>
                <a:schemeClr val="dk1"/>
              </a:solidFill>
              <a:latin typeface="BIZ UDPゴシック" panose="020B0400000000000000" pitchFamily="50" charset="-128"/>
              <a:ea typeface="BIZ UDPゴシック" panose="020B0400000000000000" pitchFamily="50" charset="-128"/>
            </a:endParaRPr>
          </a:p>
        </p:txBody>
      </p:sp>
      <p:sp>
        <p:nvSpPr>
          <p:cNvPr id="5" name="Google Shape;187;p31">
            <a:extLst>
              <a:ext uri="{FF2B5EF4-FFF2-40B4-BE49-F238E27FC236}">
                <a16:creationId xmlns:a16="http://schemas.microsoft.com/office/drawing/2014/main" id="{826FBB36-1E0E-62E8-E64F-AD3C8EBF4F73}"/>
              </a:ext>
            </a:extLst>
          </p:cNvPr>
          <p:cNvSpPr txBox="1"/>
          <p:nvPr/>
        </p:nvSpPr>
        <p:spPr>
          <a:xfrm>
            <a:off x="4061873" y="3056577"/>
            <a:ext cx="1092964" cy="1415742"/>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altLang="ja" sz="8000" spc="300" dirty="0">
                <a:solidFill>
                  <a:schemeClr val="dk1"/>
                </a:solidFill>
                <a:latin typeface="BIZ UDPゴシック" panose="020B0400000000000000" pitchFamily="50" charset="-128"/>
                <a:ea typeface="BIZ UDPゴシック" panose="020B0400000000000000" pitchFamily="50" charset="-128"/>
              </a:rPr>
              <a:t>=</a:t>
            </a:r>
            <a:endParaRPr sz="8000" spc="300" dirty="0">
              <a:solidFill>
                <a:schemeClr val="dk1"/>
              </a:solidFill>
              <a:latin typeface="BIZ UDPゴシック" panose="020B0400000000000000" pitchFamily="50" charset="-128"/>
              <a:ea typeface="BIZ UDPゴシック" panose="020B0400000000000000" pitchFamily="50" charset="-128"/>
            </a:endParaRPr>
          </a:p>
        </p:txBody>
      </p:sp>
      <p:sp>
        <p:nvSpPr>
          <p:cNvPr id="6" name="Google Shape;141;p27">
            <a:extLst>
              <a:ext uri="{FF2B5EF4-FFF2-40B4-BE49-F238E27FC236}">
                <a16:creationId xmlns:a16="http://schemas.microsoft.com/office/drawing/2014/main" id="{C60EE294-9702-EC1D-9556-394EA6B646B4}"/>
              </a:ext>
            </a:extLst>
          </p:cNvPr>
          <p:cNvSpPr txBox="1"/>
          <p:nvPr/>
        </p:nvSpPr>
        <p:spPr>
          <a:xfrm>
            <a:off x="591580" y="380160"/>
            <a:ext cx="8305200" cy="73863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JP" altLang="en-US" sz="3600" spc="300" dirty="0">
                <a:latin typeface="BIZ UDPゴシック" panose="020B0400000000000000" pitchFamily="50" charset="-128"/>
                <a:ea typeface="BIZ UDPゴシック" panose="020B0400000000000000" pitchFamily="50" charset="-128"/>
              </a:rPr>
              <a:t>まずはどう</a:t>
            </a:r>
            <a:r>
              <a:rPr lang="ja-JP" altLang="en-US" sz="3600" b="1" spc="300" dirty="0">
                <a:latin typeface="BIZ UDPゴシック" panose="020B0400000000000000" pitchFamily="50" charset="-128"/>
                <a:ea typeface="BIZ UDPゴシック" panose="020B0400000000000000" pitchFamily="50" charset="-128"/>
              </a:rPr>
              <a:t>「稼ぐ」</a:t>
            </a:r>
            <a:r>
              <a:rPr lang="ja-JP" altLang="en-US" sz="3600" spc="300" dirty="0">
                <a:latin typeface="BIZ UDPゴシック" panose="020B0400000000000000" pitchFamily="50" charset="-128"/>
                <a:ea typeface="BIZ UDPゴシック" panose="020B0400000000000000" pitchFamily="50" charset="-128"/>
              </a:rPr>
              <a:t>かが</a:t>
            </a:r>
            <a:r>
              <a:rPr lang="ja-JP" altLang="en-US" sz="3600" b="1" spc="300" dirty="0">
                <a:latin typeface="BIZ UDPゴシック" panose="020B0400000000000000" pitchFamily="50" charset="-128"/>
                <a:ea typeface="BIZ UDPゴシック" panose="020B0400000000000000" pitchFamily="50" charset="-128"/>
              </a:rPr>
              <a:t>大切</a:t>
            </a:r>
          </a:p>
        </p:txBody>
      </p:sp>
      <p:pic>
        <p:nvPicPr>
          <p:cNvPr id="7" name="Google Shape;147;p27">
            <a:extLst>
              <a:ext uri="{FF2B5EF4-FFF2-40B4-BE49-F238E27FC236}">
                <a16:creationId xmlns:a16="http://schemas.microsoft.com/office/drawing/2014/main" id="{1B0E85DD-6438-1785-3D4E-FFC6F33BD9A5}"/>
              </a:ext>
            </a:extLst>
          </p:cNvPr>
          <p:cNvPicPr preferRelativeResize="0"/>
          <p:nvPr/>
        </p:nvPicPr>
        <p:blipFill rotWithShape="1">
          <a:blip r:embed="rId3">
            <a:alphaModFix/>
          </a:blip>
          <a:srcRect/>
          <a:stretch/>
        </p:blipFill>
        <p:spPr>
          <a:xfrm flipH="1">
            <a:off x="416642" y="366278"/>
            <a:ext cx="133993" cy="781758"/>
          </a:xfrm>
          <a:prstGeom prst="rect">
            <a:avLst/>
          </a:prstGeom>
          <a:noFill/>
          <a:ln>
            <a:noFill/>
          </a:ln>
        </p:spPr>
      </p:pic>
    </p:spTree>
    <p:extLst>
      <p:ext uri="{BB962C8B-B14F-4D97-AF65-F5344CB8AC3E}">
        <p14:creationId xmlns:p14="http://schemas.microsoft.com/office/powerpoint/2010/main" val="14811675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5">
          <a:extLst>
            <a:ext uri="{FF2B5EF4-FFF2-40B4-BE49-F238E27FC236}">
              <a16:creationId xmlns:a16="http://schemas.microsoft.com/office/drawing/2014/main" id="{6898BDC1-6990-77C3-1D20-AE320E5DBB0A}"/>
            </a:ext>
          </a:extLst>
        </p:cNvPr>
        <p:cNvGrpSpPr/>
        <p:nvPr/>
      </p:nvGrpSpPr>
      <p:grpSpPr>
        <a:xfrm>
          <a:off x="0" y="0"/>
          <a:ext cx="0" cy="0"/>
          <a:chOff x="0" y="0"/>
          <a:chExt cx="0" cy="0"/>
        </a:xfrm>
      </p:grpSpPr>
      <p:sp>
        <p:nvSpPr>
          <p:cNvPr id="8" name="Google Shape;141;p27">
            <a:extLst>
              <a:ext uri="{FF2B5EF4-FFF2-40B4-BE49-F238E27FC236}">
                <a16:creationId xmlns:a16="http://schemas.microsoft.com/office/drawing/2014/main" id="{43C58126-5371-E698-E1D6-D2872DB022F0}"/>
              </a:ext>
            </a:extLst>
          </p:cNvPr>
          <p:cNvSpPr txBox="1"/>
          <p:nvPr/>
        </p:nvSpPr>
        <p:spPr>
          <a:xfrm>
            <a:off x="591580" y="448400"/>
            <a:ext cx="8305200" cy="553968"/>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JP" altLang="en-US" sz="2400" b="1" spc="300" dirty="0">
                <a:latin typeface="BIZ UDPゴシック" panose="020B0400000000000000" pitchFamily="50" charset="-128"/>
                <a:ea typeface="BIZ UDPゴシック" panose="020B0400000000000000" pitchFamily="50" charset="-128"/>
              </a:rPr>
              <a:t>なりたい仕事で使いたいお金が稼げるのか？</a:t>
            </a:r>
          </a:p>
        </p:txBody>
      </p:sp>
      <p:pic>
        <p:nvPicPr>
          <p:cNvPr id="9" name="Google Shape;147;p27">
            <a:extLst>
              <a:ext uri="{FF2B5EF4-FFF2-40B4-BE49-F238E27FC236}">
                <a16:creationId xmlns:a16="http://schemas.microsoft.com/office/drawing/2014/main" id="{2E7D4B4E-06C9-8121-740A-3DE45C18A20F}"/>
              </a:ext>
            </a:extLst>
          </p:cNvPr>
          <p:cNvPicPr preferRelativeResize="0"/>
          <p:nvPr/>
        </p:nvPicPr>
        <p:blipFill rotWithShape="1">
          <a:blip r:embed="rId3">
            <a:alphaModFix/>
          </a:blip>
          <a:srcRect/>
          <a:stretch/>
        </p:blipFill>
        <p:spPr>
          <a:xfrm flipH="1">
            <a:off x="416642" y="366278"/>
            <a:ext cx="133993" cy="781758"/>
          </a:xfrm>
          <a:prstGeom prst="rect">
            <a:avLst/>
          </a:prstGeom>
          <a:noFill/>
          <a:ln>
            <a:noFill/>
          </a:ln>
        </p:spPr>
      </p:pic>
      <p:sp>
        <p:nvSpPr>
          <p:cNvPr id="10" name="矢印: ストライプ 9">
            <a:extLst>
              <a:ext uri="{FF2B5EF4-FFF2-40B4-BE49-F238E27FC236}">
                <a16:creationId xmlns:a16="http://schemas.microsoft.com/office/drawing/2014/main" id="{C79A6CD8-974C-CBC7-BCB5-AB885C696C6D}"/>
              </a:ext>
            </a:extLst>
          </p:cNvPr>
          <p:cNvSpPr/>
          <p:nvPr/>
        </p:nvSpPr>
        <p:spPr>
          <a:xfrm>
            <a:off x="4896933" y="3779837"/>
            <a:ext cx="971604" cy="819459"/>
          </a:xfrm>
          <a:prstGeom prst="stripedRightArrow">
            <a:avLst>
              <a:gd name="adj1" fmla="val 50000"/>
              <a:gd name="adj2" fmla="val 51528"/>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8" name="グループ化 27">
            <a:extLst>
              <a:ext uri="{FF2B5EF4-FFF2-40B4-BE49-F238E27FC236}">
                <a16:creationId xmlns:a16="http://schemas.microsoft.com/office/drawing/2014/main" id="{DA564B0D-3CB2-3567-60CD-7D949081F339}"/>
              </a:ext>
            </a:extLst>
          </p:cNvPr>
          <p:cNvGrpSpPr/>
          <p:nvPr/>
        </p:nvGrpSpPr>
        <p:grpSpPr>
          <a:xfrm>
            <a:off x="779445" y="1746582"/>
            <a:ext cx="3918270" cy="4777047"/>
            <a:chOff x="779445" y="1746582"/>
            <a:chExt cx="3918270" cy="4777047"/>
          </a:xfrm>
        </p:grpSpPr>
        <p:grpSp>
          <p:nvGrpSpPr>
            <p:cNvPr id="6" name="グループ化 5">
              <a:extLst>
                <a:ext uri="{FF2B5EF4-FFF2-40B4-BE49-F238E27FC236}">
                  <a16:creationId xmlns:a16="http://schemas.microsoft.com/office/drawing/2014/main" id="{144C1706-5EDC-53BF-A54C-2F66BB510C38}"/>
                </a:ext>
              </a:extLst>
            </p:cNvPr>
            <p:cNvGrpSpPr/>
            <p:nvPr/>
          </p:nvGrpSpPr>
          <p:grpSpPr>
            <a:xfrm>
              <a:off x="779445" y="1746582"/>
              <a:ext cx="3918270" cy="4777047"/>
              <a:chOff x="752149" y="1214320"/>
              <a:chExt cx="3918270" cy="4777047"/>
            </a:xfrm>
          </p:grpSpPr>
          <p:sp>
            <p:nvSpPr>
              <p:cNvPr id="2" name="正方形/長方形 1">
                <a:extLst>
                  <a:ext uri="{FF2B5EF4-FFF2-40B4-BE49-F238E27FC236}">
                    <a16:creationId xmlns:a16="http://schemas.microsoft.com/office/drawing/2014/main" id="{6E646AFB-03D2-C76B-64CC-604B3439AF2D}"/>
                  </a:ext>
                </a:extLst>
              </p:cNvPr>
              <p:cNvSpPr/>
              <p:nvPr/>
            </p:nvSpPr>
            <p:spPr>
              <a:xfrm>
                <a:off x="752149" y="1214320"/>
                <a:ext cx="3918268" cy="612228"/>
              </a:xfrm>
              <a:prstGeom prst="rect">
                <a:avLst/>
              </a:prstGeom>
              <a:solidFill>
                <a:srgbClr val="F28D48"/>
              </a:solidFill>
              <a:ln>
                <a:solidFill>
                  <a:srgbClr val="F4A16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000" b="1" spc="300" dirty="0">
                    <a:latin typeface="BIZ UDPゴシック" panose="020B0400000000000000" pitchFamily="50" charset="-128"/>
                    <a:ea typeface="BIZ UDPゴシック" panose="020B0400000000000000" pitchFamily="50" charset="-128"/>
                  </a:rPr>
                  <a:t>将来の夢</a:t>
                </a:r>
              </a:p>
            </p:txBody>
          </p:sp>
          <p:sp>
            <p:nvSpPr>
              <p:cNvPr id="3" name="正方形/長方形 2">
                <a:extLst>
                  <a:ext uri="{FF2B5EF4-FFF2-40B4-BE49-F238E27FC236}">
                    <a16:creationId xmlns:a16="http://schemas.microsoft.com/office/drawing/2014/main" id="{302F6322-79F8-41D0-7094-BBCFE57F5E02}"/>
                  </a:ext>
                </a:extLst>
              </p:cNvPr>
              <p:cNvSpPr/>
              <p:nvPr/>
            </p:nvSpPr>
            <p:spPr>
              <a:xfrm>
                <a:off x="752149" y="1812900"/>
                <a:ext cx="3918270" cy="4178467"/>
              </a:xfrm>
              <a:prstGeom prst="rect">
                <a:avLst/>
              </a:prstGeom>
              <a:solidFill>
                <a:schemeClr val="bg1"/>
              </a:solidFill>
              <a:ln>
                <a:solidFill>
                  <a:srgbClr val="F4A16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463"/>
              </a:p>
            </p:txBody>
          </p:sp>
        </p:grpSp>
        <p:pic>
          <p:nvPicPr>
            <p:cNvPr id="17" name="図 16">
              <a:extLst>
                <a:ext uri="{FF2B5EF4-FFF2-40B4-BE49-F238E27FC236}">
                  <a16:creationId xmlns:a16="http://schemas.microsoft.com/office/drawing/2014/main" id="{398E25FE-8420-CCE8-BAB0-DF6E2A454178}"/>
                </a:ext>
              </a:extLst>
            </p:cNvPr>
            <p:cNvPicPr>
              <a:picLocks noChangeAspect="1"/>
            </p:cNvPicPr>
            <p:nvPr/>
          </p:nvPicPr>
          <p:blipFill>
            <a:blip r:embed="rId4"/>
            <a:stretch>
              <a:fillRect/>
            </a:stretch>
          </p:blipFill>
          <p:spPr>
            <a:xfrm>
              <a:off x="1192954" y="3593737"/>
              <a:ext cx="3150241" cy="2410702"/>
            </a:xfrm>
            <a:prstGeom prst="rect">
              <a:avLst/>
            </a:prstGeom>
          </p:spPr>
        </p:pic>
      </p:grpSp>
      <p:grpSp>
        <p:nvGrpSpPr>
          <p:cNvPr id="29" name="グループ化 28">
            <a:extLst>
              <a:ext uri="{FF2B5EF4-FFF2-40B4-BE49-F238E27FC236}">
                <a16:creationId xmlns:a16="http://schemas.microsoft.com/office/drawing/2014/main" id="{287E8359-15D0-F983-3DA3-ED3E55E7D342}"/>
              </a:ext>
            </a:extLst>
          </p:cNvPr>
          <p:cNvGrpSpPr/>
          <p:nvPr/>
        </p:nvGrpSpPr>
        <p:grpSpPr>
          <a:xfrm>
            <a:off x="6048690" y="1746582"/>
            <a:ext cx="3918270" cy="4777047"/>
            <a:chOff x="6048690" y="1746582"/>
            <a:chExt cx="3918270" cy="4777047"/>
          </a:xfrm>
        </p:grpSpPr>
        <p:grpSp>
          <p:nvGrpSpPr>
            <p:cNvPr id="7" name="グループ化 6">
              <a:extLst>
                <a:ext uri="{FF2B5EF4-FFF2-40B4-BE49-F238E27FC236}">
                  <a16:creationId xmlns:a16="http://schemas.microsoft.com/office/drawing/2014/main" id="{85620A06-4E15-781E-57A5-4F6A4C9B24B0}"/>
                </a:ext>
              </a:extLst>
            </p:cNvPr>
            <p:cNvGrpSpPr/>
            <p:nvPr/>
          </p:nvGrpSpPr>
          <p:grpSpPr>
            <a:xfrm>
              <a:off x="6048690" y="1746582"/>
              <a:ext cx="3918270" cy="4777047"/>
              <a:chOff x="5776800" y="1214320"/>
              <a:chExt cx="3918270" cy="4777047"/>
            </a:xfrm>
          </p:grpSpPr>
          <p:sp>
            <p:nvSpPr>
              <p:cNvPr id="4" name="正方形/長方形 3">
                <a:extLst>
                  <a:ext uri="{FF2B5EF4-FFF2-40B4-BE49-F238E27FC236}">
                    <a16:creationId xmlns:a16="http://schemas.microsoft.com/office/drawing/2014/main" id="{11F085B0-AE53-027A-826B-0A68505B8039}"/>
                  </a:ext>
                </a:extLst>
              </p:cNvPr>
              <p:cNvSpPr/>
              <p:nvPr/>
            </p:nvSpPr>
            <p:spPr>
              <a:xfrm>
                <a:off x="5776800" y="1214320"/>
                <a:ext cx="3918268" cy="612228"/>
              </a:xfrm>
              <a:prstGeom prst="rect">
                <a:avLst/>
              </a:prstGeom>
              <a:solidFill>
                <a:srgbClr val="F28D48"/>
              </a:solidFill>
              <a:ln>
                <a:solidFill>
                  <a:srgbClr val="F4A16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000" b="1" dirty="0">
                    <a:latin typeface="BIZ UDPゴシック" panose="020B0400000000000000" pitchFamily="50" charset="-128"/>
                    <a:ea typeface="BIZ UDPゴシック" panose="020B0400000000000000" pitchFamily="50" charset="-128"/>
                  </a:rPr>
                  <a:t>稼いだお金をどう使いたい？</a:t>
                </a:r>
              </a:p>
            </p:txBody>
          </p:sp>
          <p:sp>
            <p:nvSpPr>
              <p:cNvPr id="5" name="正方形/長方形 4">
                <a:extLst>
                  <a:ext uri="{FF2B5EF4-FFF2-40B4-BE49-F238E27FC236}">
                    <a16:creationId xmlns:a16="http://schemas.microsoft.com/office/drawing/2014/main" id="{EBDBD7B5-AC97-73B6-4708-CD96FA7A636E}"/>
                  </a:ext>
                </a:extLst>
              </p:cNvPr>
              <p:cNvSpPr/>
              <p:nvPr/>
            </p:nvSpPr>
            <p:spPr>
              <a:xfrm>
                <a:off x="5776800" y="1812900"/>
                <a:ext cx="3918270" cy="4178467"/>
              </a:xfrm>
              <a:prstGeom prst="rect">
                <a:avLst/>
              </a:prstGeom>
              <a:solidFill>
                <a:schemeClr val="bg1"/>
              </a:solidFill>
              <a:ln>
                <a:solidFill>
                  <a:srgbClr val="F4A16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463"/>
              </a:p>
            </p:txBody>
          </p:sp>
        </p:grpSp>
        <p:pic>
          <p:nvPicPr>
            <p:cNvPr id="19" name="図 18">
              <a:extLst>
                <a:ext uri="{FF2B5EF4-FFF2-40B4-BE49-F238E27FC236}">
                  <a16:creationId xmlns:a16="http://schemas.microsoft.com/office/drawing/2014/main" id="{7E28D9D8-73C1-83C4-D8BD-1AFF9426C76E}"/>
                </a:ext>
              </a:extLst>
            </p:cNvPr>
            <p:cNvPicPr>
              <a:picLocks noChangeAspect="1"/>
            </p:cNvPicPr>
            <p:nvPr/>
          </p:nvPicPr>
          <p:blipFill>
            <a:blip r:embed="rId5"/>
            <a:stretch>
              <a:fillRect/>
            </a:stretch>
          </p:blipFill>
          <p:spPr>
            <a:xfrm>
              <a:off x="6622282" y="2847207"/>
              <a:ext cx="2120560" cy="1955749"/>
            </a:xfrm>
            <a:prstGeom prst="rect">
              <a:avLst/>
            </a:prstGeom>
          </p:spPr>
        </p:pic>
        <p:pic>
          <p:nvPicPr>
            <p:cNvPr id="21" name="図 20">
              <a:extLst>
                <a:ext uri="{FF2B5EF4-FFF2-40B4-BE49-F238E27FC236}">
                  <a16:creationId xmlns:a16="http://schemas.microsoft.com/office/drawing/2014/main" id="{1212221B-16AE-6F3A-F10E-507E707C5F81}"/>
                </a:ext>
              </a:extLst>
            </p:cNvPr>
            <p:cNvPicPr>
              <a:picLocks noChangeAspect="1"/>
            </p:cNvPicPr>
            <p:nvPr/>
          </p:nvPicPr>
          <p:blipFill>
            <a:blip r:embed="rId6"/>
            <a:stretch>
              <a:fillRect/>
            </a:stretch>
          </p:blipFill>
          <p:spPr>
            <a:xfrm rot="447976">
              <a:off x="8708613" y="4443545"/>
              <a:ext cx="920356" cy="990701"/>
            </a:xfrm>
            <a:prstGeom prst="rect">
              <a:avLst/>
            </a:prstGeom>
          </p:spPr>
        </p:pic>
        <p:pic>
          <p:nvPicPr>
            <p:cNvPr id="26" name="図 25">
              <a:extLst>
                <a:ext uri="{FF2B5EF4-FFF2-40B4-BE49-F238E27FC236}">
                  <a16:creationId xmlns:a16="http://schemas.microsoft.com/office/drawing/2014/main" id="{EB1F9DBF-572B-298D-2E71-F6CDEACD9B03}"/>
                </a:ext>
              </a:extLst>
            </p:cNvPr>
            <p:cNvPicPr>
              <a:picLocks noChangeAspect="1"/>
            </p:cNvPicPr>
            <p:nvPr/>
          </p:nvPicPr>
          <p:blipFill>
            <a:blip r:embed="rId7"/>
            <a:stretch>
              <a:fillRect/>
            </a:stretch>
          </p:blipFill>
          <p:spPr>
            <a:xfrm flipH="1">
              <a:off x="6588077" y="4454013"/>
              <a:ext cx="916534" cy="1460413"/>
            </a:xfrm>
            <a:prstGeom prst="rect">
              <a:avLst/>
            </a:prstGeom>
          </p:spPr>
        </p:pic>
        <p:pic>
          <p:nvPicPr>
            <p:cNvPr id="27" name="図 26">
              <a:extLst>
                <a:ext uri="{FF2B5EF4-FFF2-40B4-BE49-F238E27FC236}">
                  <a16:creationId xmlns:a16="http://schemas.microsoft.com/office/drawing/2014/main" id="{73826848-E388-BFD5-8C7E-E69B5BEEF21D}"/>
                </a:ext>
              </a:extLst>
            </p:cNvPr>
            <p:cNvPicPr>
              <a:picLocks noChangeAspect="1"/>
            </p:cNvPicPr>
            <p:nvPr/>
          </p:nvPicPr>
          <p:blipFill>
            <a:blip r:embed="rId7"/>
            <a:stretch>
              <a:fillRect/>
            </a:stretch>
          </p:blipFill>
          <p:spPr>
            <a:xfrm flipH="1">
              <a:off x="7588886" y="4454013"/>
              <a:ext cx="916534" cy="1460413"/>
            </a:xfrm>
            <a:prstGeom prst="rect">
              <a:avLst/>
            </a:prstGeom>
          </p:spPr>
        </p:pic>
        <p:pic>
          <p:nvPicPr>
            <p:cNvPr id="22" name="図 21">
              <a:extLst>
                <a:ext uri="{FF2B5EF4-FFF2-40B4-BE49-F238E27FC236}">
                  <a16:creationId xmlns:a16="http://schemas.microsoft.com/office/drawing/2014/main" id="{CD37F17B-CCA0-7646-AC79-8DB324CD356E}"/>
                </a:ext>
              </a:extLst>
            </p:cNvPr>
            <p:cNvPicPr>
              <a:picLocks noChangeAspect="1"/>
            </p:cNvPicPr>
            <p:nvPr/>
          </p:nvPicPr>
          <p:blipFill>
            <a:blip r:embed="rId8"/>
            <a:stretch>
              <a:fillRect/>
            </a:stretch>
          </p:blipFill>
          <p:spPr>
            <a:xfrm flipH="1">
              <a:off x="7319972" y="5151900"/>
              <a:ext cx="619368" cy="986905"/>
            </a:xfrm>
            <a:prstGeom prst="rect">
              <a:avLst/>
            </a:prstGeom>
          </p:spPr>
        </p:pic>
        <p:pic>
          <p:nvPicPr>
            <p:cNvPr id="23" name="図 22">
              <a:extLst>
                <a:ext uri="{FF2B5EF4-FFF2-40B4-BE49-F238E27FC236}">
                  <a16:creationId xmlns:a16="http://schemas.microsoft.com/office/drawing/2014/main" id="{BAA6A0B4-6BA5-986E-B0CD-1C3AD0FEA0FF}"/>
                </a:ext>
              </a:extLst>
            </p:cNvPr>
            <p:cNvPicPr>
              <a:picLocks noChangeAspect="1"/>
            </p:cNvPicPr>
            <p:nvPr/>
          </p:nvPicPr>
          <p:blipFill>
            <a:blip r:embed="rId8"/>
            <a:stretch>
              <a:fillRect/>
            </a:stretch>
          </p:blipFill>
          <p:spPr>
            <a:xfrm flipH="1">
              <a:off x="8029139" y="5151900"/>
              <a:ext cx="619368" cy="986905"/>
            </a:xfrm>
            <a:prstGeom prst="rect">
              <a:avLst/>
            </a:prstGeom>
          </p:spPr>
        </p:pic>
      </p:grpSp>
    </p:spTree>
    <p:extLst>
      <p:ext uri="{BB962C8B-B14F-4D97-AF65-F5344CB8AC3E}">
        <p14:creationId xmlns:p14="http://schemas.microsoft.com/office/powerpoint/2010/main" val="3879107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grpSp>
        <p:nvGrpSpPr>
          <p:cNvPr id="10" name="グループ化 9">
            <a:extLst>
              <a:ext uri="{FF2B5EF4-FFF2-40B4-BE49-F238E27FC236}">
                <a16:creationId xmlns:a16="http://schemas.microsoft.com/office/drawing/2014/main" id="{CC1AB3E8-8D42-9233-33C2-285F095800D5}"/>
              </a:ext>
            </a:extLst>
          </p:cNvPr>
          <p:cNvGrpSpPr/>
          <p:nvPr/>
        </p:nvGrpSpPr>
        <p:grpSpPr>
          <a:xfrm>
            <a:off x="1977585" y="2640548"/>
            <a:ext cx="6736643" cy="2669224"/>
            <a:chOff x="2085741" y="2640548"/>
            <a:chExt cx="6736643" cy="2669224"/>
          </a:xfrm>
        </p:grpSpPr>
        <p:sp>
          <p:nvSpPr>
            <p:cNvPr id="6" name="楕円 5">
              <a:extLst>
                <a:ext uri="{FF2B5EF4-FFF2-40B4-BE49-F238E27FC236}">
                  <a16:creationId xmlns:a16="http://schemas.microsoft.com/office/drawing/2014/main" id="{1E9E1368-B408-5751-07EE-75DB6C0B03F4}"/>
                </a:ext>
              </a:extLst>
            </p:cNvPr>
            <p:cNvSpPr/>
            <p:nvPr/>
          </p:nvSpPr>
          <p:spPr>
            <a:xfrm>
              <a:off x="6153160" y="2640548"/>
              <a:ext cx="2669224" cy="2669224"/>
            </a:xfrm>
            <a:prstGeom prst="ellipse">
              <a:avLst/>
            </a:prstGeom>
            <a:solidFill>
              <a:srgbClr val="FF3B3B"/>
            </a:solidFill>
            <a:ln w="76200">
              <a:solidFill>
                <a:srgbClr val="FFABA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3200" b="1" dirty="0">
                  <a:solidFill>
                    <a:schemeClr val="bg1"/>
                  </a:solidFill>
                  <a:latin typeface="BIZ UDPゴシック" panose="020B0400000000000000" pitchFamily="50" charset="-128"/>
                  <a:ea typeface="BIZ UDPゴシック" panose="020B0400000000000000" pitchFamily="50" charset="-128"/>
                </a:rPr>
                <a:t>貯める</a:t>
              </a:r>
            </a:p>
          </p:txBody>
        </p:sp>
        <p:sp>
          <p:nvSpPr>
            <p:cNvPr id="8" name="楕円 7">
              <a:extLst>
                <a:ext uri="{FF2B5EF4-FFF2-40B4-BE49-F238E27FC236}">
                  <a16:creationId xmlns:a16="http://schemas.microsoft.com/office/drawing/2014/main" id="{8208330A-10A1-765D-9A95-DC8CC6910A6E}"/>
                </a:ext>
              </a:extLst>
            </p:cNvPr>
            <p:cNvSpPr/>
            <p:nvPr/>
          </p:nvSpPr>
          <p:spPr>
            <a:xfrm>
              <a:off x="2085741" y="2640548"/>
              <a:ext cx="2669224" cy="2669224"/>
            </a:xfrm>
            <a:prstGeom prst="ellipse">
              <a:avLst/>
            </a:prstGeom>
            <a:solidFill>
              <a:srgbClr val="FF3B3B"/>
            </a:solidFill>
            <a:ln w="76200">
              <a:solidFill>
                <a:srgbClr val="FFABA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3200" b="1" dirty="0">
                  <a:solidFill>
                    <a:schemeClr val="bg1"/>
                  </a:solidFill>
                  <a:latin typeface="BIZ UDPゴシック" panose="020B0400000000000000" pitchFamily="50" charset="-128"/>
                  <a:ea typeface="BIZ UDPゴシック" panose="020B0400000000000000" pitchFamily="50" charset="-128"/>
                </a:rPr>
                <a:t>使う</a:t>
              </a:r>
            </a:p>
          </p:txBody>
        </p:sp>
      </p:grpSp>
      <p:sp>
        <p:nvSpPr>
          <p:cNvPr id="11" name="Google Shape;141;p27">
            <a:extLst>
              <a:ext uri="{FF2B5EF4-FFF2-40B4-BE49-F238E27FC236}">
                <a16:creationId xmlns:a16="http://schemas.microsoft.com/office/drawing/2014/main" id="{E1A7D367-8F99-DE41-6512-7026A1B9D1CF}"/>
              </a:ext>
            </a:extLst>
          </p:cNvPr>
          <p:cNvSpPr txBox="1"/>
          <p:nvPr/>
        </p:nvSpPr>
        <p:spPr>
          <a:xfrm>
            <a:off x="591580" y="380160"/>
            <a:ext cx="8305200" cy="73863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JP" altLang="en-US" sz="3600" b="1" dirty="0">
                <a:latin typeface="BIZ UDPゴシック" panose="020B0400000000000000" pitchFamily="50" charset="-128"/>
                <a:ea typeface="BIZ UDPゴシック" panose="020B0400000000000000" pitchFamily="50" charset="-128"/>
              </a:rPr>
              <a:t>稼ぐ力だけでもダメ！</a:t>
            </a:r>
            <a:endParaRPr sz="3600" b="1" dirty="0">
              <a:latin typeface="BIZ UDPゴシック" panose="020B0400000000000000" pitchFamily="50" charset="-128"/>
              <a:ea typeface="BIZ UDPゴシック" panose="020B0400000000000000" pitchFamily="50" charset="-128"/>
            </a:endParaRPr>
          </a:p>
        </p:txBody>
      </p:sp>
      <p:pic>
        <p:nvPicPr>
          <p:cNvPr id="12" name="Google Shape;147;p27">
            <a:extLst>
              <a:ext uri="{FF2B5EF4-FFF2-40B4-BE49-F238E27FC236}">
                <a16:creationId xmlns:a16="http://schemas.microsoft.com/office/drawing/2014/main" id="{38D4B186-C4A5-C274-7256-5169485F551A}"/>
              </a:ext>
            </a:extLst>
          </p:cNvPr>
          <p:cNvPicPr preferRelativeResize="0"/>
          <p:nvPr/>
        </p:nvPicPr>
        <p:blipFill rotWithShape="1">
          <a:blip r:embed="rId3">
            <a:alphaModFix/>
          </a:blip>
          <a:srcRect/>
          <a:stretch/>
        </p:blipFill>
        <p:spPr>
          <a:xfrm flipH="1">
            <a:off x="416642" y="366278"/>
            <a:ext cx="133993" cy="781758"/>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grpSp>
        <p:nvGrpSpPr>
          <p:cNvPr id="20" name="グループ化 19">
            <a:extLst>
              <a:ext uri="{FF2B5EF4-FFF2-40B4-BE49-F238E27FC236}">
                <a16:creationId xmlns:a16="http://schemas.microsoft.com/office/drawing/2014/main" id="{67EE46C8-3E0B-B2E0-A55D-D05C219ED02F}"/>
              </a:ext>
            </a:extLst>
          </p:cNvPr>
          <p:cNvGrpSpPr/>
          <p:nvPr/>
        </p:nvGrpSpPr>
        <p:grpSpPr>
          <a:xfrm>
            <a:off x="1212323" y="1706774"/>
            <a:ext cx="8280814" cy="5097436"/>
            <a:chOff x="1199715" y="1706774"/>
            <a:chExt cx="8280814" cy="5097436"/>
          </a:xfrm>
        </p:grpSpPr>
        <p:grpSp>
          <p:nvGrpSpPr>
            <p:cNvPr id="15" name="グループ化 14">
              <a:extLst>
                <a:ext uri="{FF2B5EF4-FFF2-40B4-BE49-F238E27FC236}">
                  <a16:creationId xmlns:a16="http://schemas.microsoft.com/office/drawing/2014/main" id="{23E59D67-C1B4-010D-CF03-F1032A5A7D85}"/>
                </a:ext>
              </a:extLst>
            </p:cNvPr>
            <p:cNvGrpSpPr/>
            <p:nvPr/>
          </p:nvGrpSpPr>
          <p:grpSpPr>
            <a:xfrm>
              <a:off x="1199716" y="3491709"/>
              <a:ext cx="8280813" cy="1527567"/>
              <a:chOff x="-8120373" y="3149961"/>
              <a:chExt cx="8756164" cy="1615255"/>
            </a:xfrm>
            <a:effectLst>
              <a:outerShdw blurRad="50800" dist="38100" dir="2700000" algn="tl" rotWithShape="0">
                <a:prstClr val="black">
                  <a:alpha val="40000"/>
                </a:prstClr>
              </a:outerShdw>
            </a:effectLst>
          </p:grpSpPr>
          <p:grpSp>
            <p:nvGrpSpPr>
              <p:cNvPr id="7" name="グループ化 6">
                <a:extLst>
                  <a:ext uri="{FF2B5EF4-FFF2-40B4-BE49-F238E27FC236}">
                    <a16:creationId xmlns:a16="http://schemas.microsoft.com/office/drawing/2014/main" id="{708D2EA0-6785-C699-C354-FFB26FC54CCC}"/>
                  </a:ext>
                </a:extLst>
              </p:cNvPr>
              <p:cNvGrpSpPr/>
              <p:nvPr/>
            </p:nvGrpSpPr>
            <p:grpSpPr>
              <a:xfrm>
                <a:off x="-8120373" y="3149969"/>
                <a:ext cx="2956961" cy="1615247"/>
                <a:chOff x="703854" y="3880010"/>
                <a:chExt cx="1964266" cy="1072985"/>
              </a:xfrm>
            </p:grpSpPr>
            <p:sp>
              <p:nvSpPr>
                <p:cNvPr id="9" name="四角形: 角を丸くする 8">
                  <a:extLst>
                    <a:ext uri="{FF2B5EF4-FFF2-40B4-BE49-F238E27FC236}">
                      <a16:creationId xmlns:a16="http://schemas.microsoft.com/office/drawing/2014/main" id="{07904791-F442-C436-3087-9457321D8A49}"/>
                    </a:ext>
                  </a:extLst>
                </p:cNvPr>
                <p:cNvSpPr/>
                <p:nvPr/>
              </p:nvSpPr>
              <p:spPr>
                <a:xfrm>
                  <a:off x="703854" y="3880010"/>
                  <a:ext cx="1507066" cy="1072985"/>
                </a:xfrm>
                <a:prstGeom prst="roundRect">
                  <a:avLst>
                    <a:gd name="adj" fmla="val 50000"/>
                  </a:avLst>
                </a:prstGeom>
                <a:solidFill>
                  <a:srgbClr val="F7B26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463"/>
                </a:p>
              </p:txBody>
            </p:sp>
            <p:sp>
              <p:nvSpPr>
                <p:cNvPr id="10" name="正方形/長方形 9">
                  <a:extLst>
                    <a:ext uri="{FF2B5EF4-FFF2-40B4-BE49-F238E27FC236}">
                      <a16:creationId xmlns:a16="http://schemas.microsoft.com/office/drawing/2014/main" id="{03EBB02F-0646-D141-8633-1779F776E299}"/>
                    </a:ext>
                  </a:extLst>
                </p:cNvPr>
                <p:cNvSpPr/>
                <p:nvPr/>
              </p:nvSpPr>
              <p:spPr>
                <a:xfrm>
                  <a:off x="1516654" y="3880010"/>
                  <a:ext cx="1151466" cy="1072983"/>
                </a:xfrm>
                <a:prstGeom prst="rect">
                  <a:avLst/>
                </a:prstGeom>
                <a:solidFill>
                  <a:srgbClr val="F7B26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463"/>
                </a:p>
              </p:txBody>
            </p:sp>
          </p:grpSp>
          <p:sp>
            <p:nvSpPr>
              <p:cNvPr id="8" name="正方形/長方形 7">
                <a:extLst>
                  <a:ext uri="{FF2B5EF4-FFF2-40B4-BE49-F238E27FC236}">
                    <a16:creationId xmlns:a16="http://schemas.microsoft.com/office/drawing/2014/main" id="{D9C505F2-F692-426B-16DA-015E5F08202A}"/>
                  </a:ext>
                </a:extLst>
              </p:cNvPr>
              <p:cNvSpPr/>
              <p:nvPr/>
            </p:nvSpPr>
            <p:spPr>
              <a:xfrm>
                <a:off x="-5177844" y="3149961"/>
                <a:ext cx="5813635" cy="161524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463"/>
              </a:p>
            </p:txBody>
          </p:sp>
        </p:grpSp>
        <p:grpSp>
          <p:nvGrpSpPr>
            <p:cNvPr id="14" name="グループ化 13">
              <a:extLst>
                <a:ext uri="{FF2B5EF4-FFF2-40B4-BE49-F238E27FC236}">
                  <a16:creationId xmlns:a16="http://schemas.microsoft.com/office/drawing/2014/main" id="{B52DF1DF-DB30-5719-0E4B-391B771FC347}"/>
                </a:ext>
              </a:extLst>
            </p:cNvPr>
            <p:cNvGrpSpPr/>
            <p:nvPr/>
          </p:nvGrpSpPr>
          <p:grpSpPr>
            <a:xfrm>
              <a:off x="1199715" y="5276653"/>
              <a:ext cx="8280814" cy="1527557"/>
              <a:chOff x="-8120374" y="5040096"/>
              <a:chExt cx="8756165" cy="1615245"/>
            </a:xfrm>
            <a:effectLst>
              <a:outerShdw blurRad="50800" dist="38100" dir="2700000" algn="tl" rotWithShape="0">
                <a:prstClr val="black">
                  <a:alpha val="40000"/>
                </a:prstClr>
              </a:outerShdw>
            </a:effectLst>
          </p:grpSpPr>
          <p:pic>
            <p:nvPicPr>
              <p:cNvPr id="12" name="図 11">
                <a:extLst>
                  <a:ext uri="{FF2B5EF4-FFF2-40B4-BE49-F238E27FC236}">
                    <a16:creationId xmlns:a16="http://schemas.microsoft.com/office/drawing/2014/main" id="{75CDF311-EE4F-427A-6E41-0D9C0046B8EF}"/>
                  </a:ext>
                </a:extLst>
              </p:cNvPr>
              <p:cNvPicPr>
                <a:picLocks noChangeAspect="1"/>
              </p:cNvPicPr>
              <p:nvPr/>
            </p:nvPicPr>
            <p:blipFill>
              <a:blip r:embed="rId3"/>
              <a:stretch>
                <a:fillRect/>
              </a:stretch>
            </p:blipFill>
            <p:spPr>
              <a:xfrm>
                <a:off x="-8120374" y="5040096"/>
                <a:ext cx="2956961" cy="1615245"/>
              </a:xfrm>
              <a:prstGeom prst="rect">
                <a:avLst/>
              </a:prstGeom>
            </p:spPr>
          </p:pic>
          <p:sp>
            <p:nvSpPr>
              <p:cNvPr id="13" name="正方形/長方形 12">
                <a:extLst>
                  <a:ext uri="{FF2B5EF4-FFF2-40B4-BE49-F238E27FC236}">
                    <a16:creationId xmlns:a16="http://schemas.microsoft.com/office/drawing/2014/main" id="{0C475F9C-51FB-60B7-6B49-9012EE68421F}"/>
                  </a:ext>
                </a:extLst>
              </p:cNvPr>
              <p:cNvSpPr/>
              <p:nvPr/>
            </p:nvSpPr>
            <p:spPr>
              <a:xfrm>
                <a:off x="-5177842" y="5040096"/>
                <a:ext cx="5813633" cy="161524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463"/>
              </a:p>
            </p:txBody>
          </p:sp>
        </p:grpSp>
        <p:grpSp>
          <p:nvGrpSpPr>
            <p:cNvPr id="16" name="グループ化 15">
              <a:extLst>
                <a:ext uri="{FF2B5EF4-FFF2-40B4-BE49-F238E27FC236}">
                  <a16:creationId xmlns:a16="http://schemas.microsoft.com/office/drawing/2014/main" id="{BB1D5A04-A50C-51AF-F1AE-50AB274696C6}"/>
                </a:ext>
              </a:extLst>
            </p:cNvPr>
            <p:cNvGrpSpPr/>
            <p:nvPr/>
          </p:nvGrpSpPr>
          <p:grpSpPr>
            <a:xfrm>
              <a:off x="1199715" y="1706774"/>
              <a:ext cx="8280814" cy="1527557"/>
              <a:chOff x="-8120374" y="5040096"/>
              <a:chExt cx="8756165" cy="1615245"/>
            </a:xfrm>
            <a:effectLst>
              <a:outerShdw blurRad="50800" dist="38100" dir="2700000" algn="tl" rotWithShape="0">
                <a:prstClr val="black">
                  <a:alpha val="40000"/>
                </a:prstClr>
              </a:outerShdw>
            </a:effectLst>
          </p:grpSpPr>
          <p:pic>
            <p:nvPicPr>
              <p:cNvPr id="17" name="図 16">
                <a:extLst>
                  <a:ext uri="{FF2B5EF4-FFF2-40B4-BE49-F238E27FC236}">
                    <a16:creationId xmlns:a16="http://schemas.microsoft.com/office/drawing/2014/main" id="{19A98DE1-17CD-6854-CE5B-7794F0C3486E}"/>
                  </a:ext>
                </a:extLst>
              </p:cNvPr>
              <p:cNvPicPr>
                <a:picLocks noChangeAspect="1"/>
              </p:cNvPicPr>
              <p:nvPr/>
            </p:nvPicPr>
            <p:blipFill>
              <a:blip r:embed="rId3"/>
              <a:stretch>
                <a:fillRect/>
              </a:stretch>
            </p:blipFill>
            <p:spPr>
              <a:xfrm>
                <a:off x="-8120374" y="5040096"/>
                <a:ext cx="2956961" cy="1615245"/>
              </a:xfrm>
              <a:prstGeom prst="rect">
                <a:avLst/>
              </a:prstGeom>
            </p:spPr>
          </p:pic>
          <p:sp>
            <p:nvSpPr>
              <p:cNvPr id="18" name="正方形/長方形 17">
                <a:extLst>
                  <a:ext uri="{FF2B5EF4-FFF2-40B4-BE49-F238E27FC236}">
                    <a16:creationId xmlns:a16="http://schemas.microsoft.com/office/drawing/2014/main" id="{D99F5C73-32C1-A18F-505F-F65F474412B5}"/>
                  </a:ext>
                </a:extLst>
              </p:cNvPr>
              <p:cNvSpPr/>
              <p:nvPr/>
            </p:nvSpPr>
            <p:spPr>
              <a:xfrm>
                <a:off x="-5177842" y="5040096"/>
                <a:ext cx="5813633" cy="161524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463"/>
              </a:p>
            </p:txBody>
          </p:sp>
        </p:grpSp>
      </p:grpSp>
      <p:sp>
        <p:nvSpPr>
          <p:cNvPr id="201" name="Google Shape;201;p33"/>
          <p:cNvSpPr txBox="1"/>
          <p:nvPr/>
        </p:nvSpPr>
        <p:spPr>
          <a:xfrm>
            <a:off x="6957725" y="6471100"/>
            <a:ext cx="3000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dirty="0">
              <a:latin typeface="BIZ UDPゴシック" panose="020B0400000000000000" pitchFamily="50" charset="-128"/>
              <a:ea typeface="BIZ UDPゴシック" panose="020B0400000000000000" pitchFamily="50" charset="-128"/>
            </a:endParaRPr>
          </a:p>
        </p:txBody>
      </p:sp>
      <p:sp>
        <p:nvSpPr>
          <p:cNvPr id="209" name="Google Shape;209;p33"/>
          <p:cNvSpPr txBox="1"/>
          <p:nvPr/>
        </p:nvSpPr>
        <p:spPr>
          <a:xfrm>
            <a:off x="1516486" y="3817254"/>
            <a:ext cx="2418300" cy="9264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ja" sz="2800" b="1" spc="600" dirty="0">
                <a:solidFill>
                  <a:srgbClr val="FFFFFF"/>
                </a:solidFill>
                <a:latin typeface="BIZ UDPゴシック" panose="020B0400000000000000" pitchFamily="50" charset="-128"/>
                <a:ea typeface="BIZ UDPゴシック" panose="020B0400000000000000" pitchFamily="50" charset="-128"/>
              </a:rPr>
              <a:t>浪費</a:t>
            </a:r>
            <a:endParaRPr sz="2800" b="1" spc="600" dirty="0">
              <a:solidFill>
                <a:srgbClr val="FFFFFF"/>
              </a:solidFill>
              <a:latin typeface="BIZ UDPゴシック" panose="020B0400000000000000" pitchFamily="50" charset="-128"/>
              <a:ea typeface="BIZ UDPゴシック" panose="020B0400000000000000" pitchFamily="50" charset="-128"/>
            </a:endParaRPr>
          </a:p>
        </p:txBody>
      </p:sp>
      <p:sp>
        <p:nvSpPr>
          <p:cNvPr id="215" name="Google Shape;215;p33"/>
          <p:cNvSpPr txBox="1"/>
          <p:nvPr/>
        </p:nvSpPr>
        <p:spPr>
          <a:xfrm>
            <a:off x="1516486" y="5577231"/>
            <a:ext cx="2418300" cy="92640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ja" sz="2800" b="1" spc="600" dirty="0">
                <a:solidFill>
                  <a:srgbClr val="FFFFFF"/>
                </a:solidFill>
                <a:latin typeface="BIZ UDPゴシック" panose="020B0400000000000000" pitchFamily="50" charset="-128"/>
                <a:ea typeface="BIZ UDPゴシック" panose="020B0400000000000000" pitchFamily="50" charset="-128"/>
              </a:rPr>
              <a:t>投資　</a:t>
            </a:r>
            <a:endParaRPr sz="2800" b="1" spc="600" dirty="0">
              <a:latin typeface="BIZ UDPゴシック" panose="020B0400000000000000" pitchFamily="50" charset="-128"/>
              <a:ea typeface="BIZ UDPゴシック" panose="020B0400000000000000" pitchFamily="50" charset="-128"/>
            </a:endParaRPr>
          </a:p>
        </p:txBody>
      </p:sp>
      <p:sp>
        <p:nvSpPr>
          <p:cNvPr id="216" name="Google Shape;216;p33"/>
          <p:cNvSpPr txBox="1"/>
          <p:nvPr/>
        </p:nvSpPr>
        <p:spPr>
          <a:xfrm>
            <a:off x="4124029" y="5368392"/>
            <a:ext cx="5356500" cy="1393500"/>
          </a:xfrm>
          <a:prstGeom prst="rect">
            <a:avLst/>
          </a:prstGeom>
          <a:noFill/>
          <a:ln>
            <a:noFill/>
          </a:ln>
        </p:spPr>
        <p:txBody>
          <a:bodyPr spcFirstLastPara="1" wrap="square" lIns="91425" tIns="45700" rIns="91425" bIns="45700" anchor="ctr" anchorCtr="0">
            <a:noAutofit/>
          </a:bodyPr>
          <a:lstStyle/>
          <a:p>
            <a:pPr marL="0" lvl="0" indent="0" algn="l" rtl="0">
              <a:lnSpc>
                <a:spcPct val="115000"/>
              </a:lnSpc>
              <a:spcBef>
                <a:spcPts val="0"/>
              </a:spcBef>
              <a:spcAft>
                <a:spcPts val="0"/>
              </a:spcAft>
              <a:buClr>
                <a:schemeClr val="dk1"/>
              </a:buClr>
              <a:buSzPts val="1100"/>
              <a:buFont typeface="Arial"/>
              <a:buNone/>
            </a:pPr>
            <a:r>
              <a:rPr lang="ja" sz="2000" b="1" spc="300" dirty="0">
                <a:latin typeface="BIZ UDPゴシック" panose="020B0400000000000000" pitchFamily="50" charset="-128"/>
                <a:ea typeface="BIZ UDPゴシック" panose="020B0400000000000000" pitchFamily="50" charset="-128"/>
              </a:rPr>
              <a:t>お金や経験を増やすための出費</a:t>
            </a:r>
            <a:br>
              <a:rPr lang="ja" sz="1800" spc="300" dirty="0">
                <a:latin typeface="BIZ UDPゴシック" panose="020B0400000000000000" pitchFamily="50" charset="-128"/>
                <a:ea typeface="BIZ UDPゴシック" panose="020B0400000000000000" pitchFamily="50" charset="-128"/>
              </a:rPr>
            </a:br>
            <a:r>
              <a:rPr lang="ja" sz="1600" spc="300" dirty="0">
                <a:latin typeface="BIZ UDPゴシック" panose="020B0400000000000000" pitchFamily="50" charset="-128"/>
                <a:ea typeface="BIZ UDPゴシック" panose="020B0400000000000000" pitchFamily="50" charset="-128"/>
              </a:rPr>
              <a:t>例）自分の成長のためのお金など</a:t>
            </a:r>
            <a:endParaRPr sz="1600" spc="300" dirty="0">
              <a:latin typeface="BIZ UDPゴシック" panose="020B0400000000000000" pitchFamily="50" charset="-128"/>
              <a:ea typeface="BIZ UDPゴシック" panose="020B0400000000000000" pitchFamily="50" charset="-128"/>
            </a:endParaRPr>
          </a:p>
          <a:p>
            <a:pPr marL="0" lvl="0" indent="0" algn="l" rtl="0">
              <a:lnSpc>
                <a:spcPct val="115000"/>
              </a:lnSpc>
              <a:spcBef>
                <a:spcPts val="0"/>
              </a:spcBef>
              <a:spcAft>
                <a:spcPts val="0"/>
              </a:spcAft>
              <a:buClr>
                <a:schemeClr val="dk1"/>
              </a:buClr>
              <a:buSzPts val="1100"/>
              <a:buFont typeface="Arial"/>
              <a:buNone/>
            </a:pPr>
            <a:endParaRPr sz="1600" spc="300" dirty="0">
              <a:latin typeface="BIZ UDPゴシック" panose="020B0400000000000000" pitchFamily="50" charset="-128"/>
              <a:ea typeface="BIZ UDPゴシック" panose="020B0400000000000000" pitchFamily="50" charset="-128"/>
            </a:endParaRPr>
          </a:p>
          <a:p>
            <a:pPr marL="0" lvl="0" indent="0" algn="l" rtl="0">
              <a:lnSpc>
                <a:spcPct val="115000"/>
              </a:lnSpc>
              <a:spcBef>
                <a:spcPts val="0"/>
              </a:spcBef>
              <a:spcAft>
                <a:spcPts val="0"/>
              </a:spcAft>
              <a:buClr>
                <a:schemeClr val="dk1"/>
              </a:buClr>
              <a:buSzPts val="1100"/>
              <a:buFont typeface="Arial"/>
              <a:buNone/>
            </a:pPr>
            <a:r>
              <a:rPr lang="ja" sz="1800" b="1" dirty="0">
                <a:latin typeface="BIZ UDPゴシック" panose="020B0400000000000000" pitchFamily="50" charset="-128"/>
                <a:ea typeface="BIZ UDPゴシック" panose="020B0400000000000000" pitchFamily="50" charset="-128"/>
              </a:rPr>
              <a:t>価格 ＜ 価値</a:t>
            </a:r>
            <a:endParaRPr sz="1800" b="1" dirty="0">
              <a:latin typeface="BIZ UDPゴシック" panose="020B0400000000000000" pitchFamily="50" charset="-128"/>
              <a:ea typeface="BIZ UDPゴシック" panose="020B0400000000000000" pitchFamily="50" charset="-128"/>
            </a:endParaRPr>
          </a:p>
        </p:txBody>
      </p:sp>
      <p:sp>
        <p:nvSpPr>
          <p:cNvPr id="220" name="Google Shape;220;p33"/>
          <p:cNvSpPr txBox="1"/>
          <p:nvPr/>
        </p:nvSpPr>
        <p:spPr>
          <a:xfrm>
            <a:off x="1516486" y="1987467"/>
            <a:ext cx="2418300" cy="92640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ja" sz="2800" b="1" spc="600" dirty="0">
                <a:solidFill>
                  <a:srgbClr val="FFFFFF"/>
                </a:solidFill>
                <a:latin typeface="BIZ UDPゴシック" panose="020B0400000000000000" pitchFamily="50" charset="-128"/>
                <a:ea typeface="BIZ UDPゴシック" panose="020B0400000000000000" pitchFamily="50" charset="-128"/>
              </a:rPr>
              <a:t>消費</a:t>
            </a:r>
            <a:endParaRPr sz="2800" b="1" spc="600" dirty="0">
              <a:latin typeface="BIZ UDPゴシック" panose="020B0400000000000000" pitchFamily="50" charset="-128"/>
              <a:ea typeface="BIZ UDPゴシック" panose="020B0400000000000000" pitchFamily="50" charset="-128"/>
            </a:endParaRPr>
          </a:p>
        </p:txBody>
      </p:sp>
      <p:sp>
        <p:nvSpPr>
          <p:cNvPr id="221" name="Google Shape;221;p33"/>
          <p:cNvSpPr txBox="1"/>
          <p:nvPr/>
        </p:nvSpPr>
        <p:spPr>
          <a:xfrm>
            <a:off x="4124029" y="1825705"/>
            <a:ext cx="5356500" cy="13935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1100"/>
              <a:buFont typeface="Arial"/>
              <a:buNone/>
            </a:pPr>
            <a:r>
              <a:rPr lang="ja" sz="2000" b="1" spc="300" dirty="0">
                <a:latin typeface="BIZ UDPゴシック" panose="020B0400000000000000" pitchFamily="50" charset="-128"/>
                <a:ea typeface="BIZ UDPゴシック" panose="020B0400000000000000" pitchFamily="50" charset="-128"/>
              </a:rPr>
              <a:t>日々の生活に必要不可欠な支出</a:t>
            </a:r>
            <a:br>
              <a:rPr lang="ja" sz="1800" spc="300" dirty="0">
                <a:latin typeface="BIZ UDPゴシック" panose="020B0400000000000000" pitchFamily="50" charset="-128"/>
                <a:ea typeface="BIZ UDPゴシック" panose="020B0400000000000000" pitchFamily="50" charset="-128"/>
              </a:rPr>
            </a:br>
            <a:r>
              <a:rPr lang="ja" sz="1600" spc="300" dirty="0">
                <a:latin typeface="BIZ UDPゴシック" panose="020B0400000000000000" pitchFamily="50" charset="-128"/>
                <a:ea typeface="BIZ UDPゴシック" panose="020B0400000000000000" pitchFamily="50" charset="-128"/>
              </a:rPr>
              <a:t>例）家賃、光熱費、食費、日用品など</a:t>
            </a:r>
            <a:endParaRPr sz="1600" spc="300" dirty="0">
              <a:latin typeface="BIZ UDPゴシック" panose="020B0400000000000000" pitchFamily="50" charset="-128"/>
              <a:ea typeface="BIZ UDPゴシック" panose="020B0400000000000000" pitchFamily="50" charset="-128"/>
            </a:endParaRPr>
          </a:p>
          <a:p>
            <a:pPr marL="0" lvl="0" indent="0" algn="l" rtl="0">
              <a:lnSpc>
                <a:spcPct val="100000"/>
              </a:lnSpc>
              <a:spcBef>
                <a:spcPts val="0"/>
              </a:spcBef>
              <a:spcAft>
                <a:spcPts val="0"/>
              </a:spcAft>
              <a:buClr>
                <a:schemeClr val="dk1"/>
              </a:buClr>
              <a:buSzPts val="1100"/>
              <a:buFont typeface="Arial"/>
              <a:buNone/>
            </a:pPr>
            <a:endParaRPr sz="1600" spc="300" dirty="0">
              <a:latin typeface="BIZ UDPゴシック" panose="020B0400000000000000" pitchFamily="50" charset="-128"/>
              <a:ea typeface="BIZ UDPゴシック" panose="020B0400000000000000" pitchFamily="50" charset="-128"/>
            </a:endParaRPr>
          </a:p>
          <a:p>
            <a:pPr marL="0" lvl="0" indent="0" algn="l" rtl="0">
              <a:lnSpc>
                <a:spcPct val="100000"/>
              </a:lnSpc>
              <a:spcBef>
                <a:spcPts val="0"/>
              </a:spcBef>
              <a:spcAft>
                <a:spcPts val="0"/>
              </a:spcAft>
              <a:buClr>
                <a:schemeClr val="dk1"/>
              </a:buClr>
              <a:buSzPts val="1100"/>
              <a:buFont typeface="Arial"/>
              <a:buNone/>
            </a:pPr>
            <a:r>
              <a:rPr lang="ja" sz="1800" b="1" dirty="0">
                <a:latin typeface="BIZ UDPゴシック" panose="020B0400000000000000" pitchFamily="50" charset="-128"/>
                <a:ea typeface="BIZ UDPゴシック" panose="020B0400000000000000" pitchFamily="50" charset="-128"/>
              </a:rPr>
              <a:t>価格 ＝ 価値</a:t>
            </a:r>
            <a:endParaRPr sz="1800" b="1" dirty="0">
              <a:latin typeface="BIZ UDPゴシック" panose="020B0400000000000000" pitchFamily="50" charset="-128"/>
              <a:ea typeface="BIZ UDPゴシック" panose="020B0400000000000000" pitchFamily="50" charset="-128"/>
            </a:endParaRPr>
          </a:p>
        </p:txBody>
      </p:sp>
      <p:sp>
        <p:nvSpPr>
          <p:cNvPr id="4" name="Google Shape;141;p27">
            <a:extLst>
              <a:ext uri="{FF2B5EF4-FFF2-40B4-BE49-F238E27FC236}">
                <a16:creationId xmlns:a16="http://schemas.microsoft.com/office/drawing/2014/main" id="{996ECD81-5064-DA9A-6C74-B06E56F3F9F4}"/>
              </a:ext>
            </a:extLst>
          </p:cNvPr>
          <p:cNvSpPr txBox="1"/>
          <p:nvPr/>
        </p:nvSpPr>
        <p:spPr>
          <a:xfrm>
            <a:off x="591580" y="380160"/>
            <a:ext cx="8305200" cy="677078"/>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JP" altLang="en-US" sz="3200" b="1" dirty="0">
                <a:latin typeface="BIZ UDPゴシック" panose="020B0400000000000000" pitchFamily="50" charset="-128"/>
                <a:ea typeface="BIZ UDPゴシック" panose="020B0400000000000000" pitchFamily="50" charset="-128"/>
              </a:rPr>
              <a:t>使う力を伸ばすために</a:t>
            </a:r>
            <a:endParaRPr sz="3200" b="1" dirty="0">
              <a:latin typeface="BIZ UDPゴシック" panose="020B0400000000000000" pitchFamily="50" charset="-128"/>
              <a:ea typeface="BIZ UDPゴシック" panose="020B0400000000000000" pitchFamily="50" charset="-128"/>
            </a:endParaRPr>
          </a:p>
        </p:txBody>
      </p:sp>
      <p:pic>
        <p:nvPicPr>
          <p:cNvPr id="5" name="Google Shape;147;p27">
            <a:extLst>
              <a:ext uri="{FF2B5EF4-FFF2-40B4-BE49-F238E27FC236}">
                <a16:creationId xmlns:a16="http://schemas.microsoft.com/office/drawing/2014/main" id="{DB677F1F-5804-4D12-7AEE-F50544965977}"/>
              </a:ext>
            </a:extLst>
          </p:cNvPr>
          <p:cNvPicPr preferRelativeResize="0"/>
          <p:nvPr/>
        </p:nvPicPr>
        <p:blipFill rotWithShape="1">
          <a:blip r:embed="rId4">
            <a:alphaModFix/>
          </a:blip>
          <a:srcRect/>
          <a:stretch/>
        </p:blipFill>
        <p:spPr>
          <a:xfrm flipH="1">
            <a:off x="416642" y="366278"/>
            <a:ext cx="133993" cy="781758"/>
          </a:xfrm>
          <a:prstGeom prst="rect">
            <a:avLst/>
          </a:prstGeom>
          <a:noFill/>
          <a:ln>
            <a:noFill/>
          </a:ln>
        </p:spPr>
      </p:pic>
      <p:sp>
        <p:nvSpPr>
          <p:cNvPr id="19" name="Google Shape;216;p33">
            <a:extLst>
              <a:ext uri="{FF2B5EF4-FFF2-40B4-BE49-F238E27FC236}">
                <a16:creationId xmlns:a16="http://schemas.microsoft.com/office/drawing/2014/main" id="{BADCFC86-CD59-8EFB-E8A2-560655F730D9}"/>
              </a:ext>
            </a:extLst>
          </p:cNvPr>
          <p:cNvSpPr txBox="1"/>
          <p:nvPr/>
        </p:nvSpPr>
        <p:spPr>
          <a:xfrm>
            <a:off x="4124029" y="3582743"/>
            <a:ext cx="5356500" cy="1393500"/>
          </a:xfrm>
          <a:prstGeom prst="rect">
            <a:avLst/>
          </a:prstGeom>
          <a:noFill/>
          <a:ln>
            <a:noFill/>
          </a:ln>
        </p:spPr>
        <p:txBody>
          <a:bodyPr spcFirstLastPara="1" wrap="square" lIns="91425" tIns="45700" rIns="91425" bIns="45700" anchor="ctr" anchorCtr="0">
            <a:noAutofit/>
          </a:bodyPr>
          <a:lstStyle/>
          <a:p>
            <a:pPr marL="0" lvl="0" indent="0" algn="l" rtl="0">
              <a:lnSpc>
                <a:spcPct val="115000"/>
              </a:lnSpc>
              <a:spcBef>
                <a:spcPts val="0"/>
              </a:spcBef>
              <a:spcAft>
                <a:spcPts val="0"/>
              </a:spcAft>
              <a:buClr>
                <a:schemeClr val="dk1"/>
              </a:buClr>
              <a:buSzPts val="1100"/>
              <a:buFont typeface="Arial"/>
              <a:buNone/>
            </a:pPr>
            <a:r>
              <a:rPr lang="ja-JP" altLang="en-US" sz="2000" b="1" spc="300" dirty="0">
                <a:latin typeface="BIZ UDPゴシック" panose="020B0400000000000000" pitchFamily="50" charset="-128"/>
                <a:ea typeface="BIZ UDPゴシック" panose="020B0400000000000000" pitchFamily="50" charset="-128"/>
              </a:rPr>
              <a:t>無駄遣い</a:t>
            </a:r>
            <a:br>
              <a:rPr lang="ja-JP" altLang="en-US" sz="2000" b="1" spc="300" dirty="0">
                <a:latin typeface="BIZ UDPゴシック" panose="020B0400000000000000" pitchFamily="50" charset="-128"/>
                <a:ea typeface="BIZ UDPゴシック" panose="020B0400000000000000" pitchFamily="50" charset="-128"/>
              </a:rPr>
            </a:br>
            <a:r>
              <a:rPr lang="ja-JP" altLang="en-US" sz="1600" spc="300" dirty="0">
                <a:latin typeface="BIZ UDPゴシック" panose="020B0400000000000000" pitchFamily="50" charset="-128"/>
                <a:ea typeface="BIZ UDPゴシック" panose="020B0400000000000000" pitchFamily="50" charset="-128"/>
              </a:rPr>
              <a:t>例</a:t>
            </a:r>
            <a:r>
              <a:rPr lang="en-US" altLang="ja-JP" sz="1600" spc="300" dirty="0">
                <a:latin typeface="BIZ UDPゴシック" panose="020B0400000000000000" pitchFamily="50" charset="-128"/>
                <a:ea typeface="BIZ UDPゴシック" panose="020B0400000000000000" pitchFamily="50" charset="-128"/>
              </a:rPr>
              <a:t>)</a:t>
            </a:r>
            <a:r>
              <a:rPr lang="ja-JP" altLang="en-US" sz="1600" spc="300" dirty="0">
                <a:latin typeface="BIZ UDPゴシック" panose="020B0400000000000000" pitchFamily="50" charset="-128"/>
                <a:ea typeface="BIZ UDPゴシック" panose="020B0400000000000000" pitchFamily="50" charset="-128"/>
              </a:rPr>
              <a:t>衝動買い、ガチャガチャもう１回やりたいなど</a:t>
            </a:r>
          </a:p>
          <a:p>
            <a:pPr marL="0" lvl="0" indent="0" algn="l" rtl="0">
              <a:lnSpc>
                <a:spcPct val="115000"/>
              </a:lnSpc>
              <a:spcBef>
                <a:spcPts val="0"/>
              </a:spcBef>
              <a:spcAft>
                <a:spcPts val="0"/>
              </a:spcAft>
              <a:buClr>
                <a:schemeClr val="dk1"/>
              </a:buClr>
              <a:buSzPts val="1100"/>
              <a:buFont typeface="Arial"/>
              <a:buNone/>
            </a:pPr>
            <a:endParaRPr lang="ja-JP" altLang="en-US" sz="1600" b="1" spc="300" dirty="0">
              <a:latin typeface="BIZ UDPゴシック" panose="020B0400000000000000" pitchFamily="50" charset="-128"/>
              <a:ea typeface="BIZ UDPゴシック" panose="020B0400000000000000" pitchFamily="50" charset="-128"/>
            </a:endParaRPr>
          </a:p>
          <a:p>
            <a:pPr marL="0" lvl="0" indent="0" algn="l" rtl="0">
              <a:lnSpc>
                <a:spcPct val="115000"/>
              </a:lnSpc>
              <a:spcBef>
                <a:spcPts val="0"/>
              </a:spcBef>
              <a:spcAft>
                <a:spcPts val="0"/>
              </a:spcAft>
              <a:buClr>
                <a:schemeClr val="dk1"/>
              </a:buClr>
              <a:buSzPts val="1100"/>
              <a:buFont typeface="Arial"/>
              <a:buNone/>
            </a:pPr>
            <a:r>
              <a:rPr lang="ja-JP" altLang="en-US" sz="1800" b="1" dirty="0">
                <a:latin typeface="BIZ UDPゴシック" panose="020B0400000000000000" pitchFamily="50" charset="-128"/>
                <a:ea typeface="BIZ UDPゴシック" panose="020B0400000000000000" pitchFamily="50" charset="-128"/>
              </a:rPr>
              <a:t>価格 ＞ 価値</a:t>
            </a: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175</TotalTime>
  <Words>1341</Words>
  <Application>Microsoft Office PowerPoint</Application>
  <PresentationFormat>ユーザー設定</PresentationFormat>
  <Paragraphs>176</Paragraphs>
  <Slides>15</Slides>
  <Notes>15</Notes>
  <HiddenSlides>0</HiddenSlides>
  <MMClips>0</MMClips>
  <ScaleCrop>false</ScaleCrop>
  <HeadingPairs>
    <vt:vector size="6" baseType="variant">
      <vt:variant>
        <vt:lpstr>使用されているフォント</vt:lpstr>
      </vt:variant>
      <vt:variant>
        <vt:i4>3</vt:i4>
      </vt:variant>
      <vt:variant>
        <vt:lpstr>テーマ</vt:lpstr>
      </vt:variant>
      <vt:variant>
        <vt:i4>2</vt:i4>
      </vt:variant>
      <vt:variant>
        <vt:lpstr>スライド タイトル</vt:lpstr>
      </vt:variant>
      <vt:variant>
        <vt:i4>15</vt:i4>
      </vt:variant>
    </vt:vector>
  </HeadingPairs>
  <TitlesOfParts>
    <vt:vector size="20" baseType="lpstr">
      <vt:lpstr>BIZ UDPゴシック</vt:lpstr>
      <vt:lpstr>Arial</vt:lpstr>
      <vt:lpstr>Noto Sans JP</vt:lpstr>
      <vt:lpstr>Simple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本当に大切なことは子どもたちが 適切な金銭感覚を養い、 お金の本質を理解すること</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17</cp:revision>
  <dcterms:modified xsi:type="dcterms:W3CDTF">2025-02-16T21:03:19Z</dcterms:modified>
</cp:coreProperties>
</file>